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3"/>
    <p:sldId id="259" r:id="rId4"/>
    <p:sldId id="280" r:id="rId5"/>
    <p:sldId id="281" r:id="rId6"/>
    <p:sldId id="283" r:id="rId7"/>
    <p:sldId id="284" r:id="rId8"/>
    <p:sldId id="260" r:id="rId9"/>
    <p:sldId id="265" r:id="rId10"/>
    <p:sldId id="285" r:id="rId11"/>
    <p:sldId id="261" r:id="rId12"/>
    <p:sldId id="271" r:id="rId13"/>
    <p:sldId id="291" r:id="rId14"/>
    <p:sldId id="257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8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5" Type="http://schemas.openxmlformats.org/officeDocument/2006/relationships/slideLayout" Target="../slideLayouts/slideLayout7.xml"/><Relationship Id="rId54" Type="http://schemas.openxmlformats.org/officeDocument/2006/relationships/tags" Target="../tags/tag55.xml"/><Relationship Id="rId53" Type="http://schemas.openxmlformats.org/officeDocument/2006/relationships/tags" Target="../tags/tag54.xml"/><Relationship Id="rId52" Type="http://schemas.openxmlformats.org/officeDocument/2006/relationships/tags" Target="../tags/tag53.xml"/><Relationship Id="rId51" Type="http://schemas.openxmlformats.org/officeDocument/2006/relationships/tags" Target="../tags/tag52.xml"/><Relationship Id="rId50" Type="http://schemas.openxmlformats.org/officeDocument/2006/relationships/tags" Target="../tags/tag51.xml"/><Relationship Id="rId5" Type="http://schemas.openxmlformats.org/officeDocument/2006/relationships/tags" Target="../tags/tag6.xml"/><Relationship Id="rId49" Type="http://schemas.openxmlformats.org/officeDocument/2006/relationships/tags" Target="../tags/tag50.xml"/><Relationship Id="rId48" Type="http://schemas.openxmlformats.org/officeDocument/2006/relationships/tags" Target="../tags/tag49.xml"/><Relationship Id="rId47" Type="http://schemas.openxmlformats.org/officeDocument/2006/relationships/tags" Target="../tags/tag48.xml"/><Relationship Id="rId46" Type="http://schemas.openxmlformats.org/officeDocument/2006/relationships/tags" Target="../tags/tag47.xml"/><Relationship Id="rId45" Type="http://schemas.openxmlformats.org/officeDocument/2006/relationships/tags" Target="../tags/tag46.xml"/><Relationship Id="rId44" Type="http://schemas.openxmlformats.org/officeDocument/2006/relationships/tags" Target="../tags/tag45.xml"/><Relationship Id="rId43" Type="http://schemas.openxmlformats.org/officeDocument/2006/relationships/tags" Target="../tags/tag44.xml"/><Relationship Id="rId42" Type="http://schemas.openxmlformats.org/officeDocument/2006/relationships/tags" Target="../tags/tag43.xml"/><Relationship Id="rId41" Type="http://schemas.openxmlformats.org/officeDocument/2006/relationships/tags" Target="../tags/tag42.xml"/><Relationship Id="rId40" Type="http://schemas.openxmlformats.org/officeDocument/2006/relationships/tags" Target="../tags/tag41.xml"/><Relationship Id="rId4" Type="http://schemas.openxmlformats.org/officeDocument/2006/relationships/tags" Target="../tags/tag5.xml"/><Relationship Id="rId39" Type="http://schemas.openxmlformats.org/officeDocument/2006/relationships/tags" Target="../tags/tag40.xml"/><Relationship Id="rId38" Type="http://schemas.openxmlformats.org/officeDocument/2006/relationships/tags" Target="../tags/tag39.xml"/><Relationship Id="rId37" Type="http://schemas.openxmlformats.org/officeDocument/2006/relationships/tags" Target="../tags/tag38.xml"/><Relationship Id="rId36" Type="http://schemas.openxmlformats.org/officeDocument/2006/relationships/tags" Target="../tags/tag37.xml"/><Relationship Id="rId35" Type="http://schemas.openxmlformats.org/officeDocument/2006/relationships/tags" Target="../tags/tag36.xml"/><Relationship Id="rId34" Type="http://schemas.openxmlformats.org/officeDocument/2006/relationships/tags" Target="../tags/tag35.xml"/><Relationship Id="rId33" Type="http://schemas.openxmlformats.org/officeDocument/2006/relationships/tags" Target="../tags/tag34.xml"/><Relationship Id="rId32" Type="http://schemas.openxmlformats.org/officeDocument/2006/relationships/tags" Target="../tags/tag33.xml"/><Relationship Id="rId31" Type="http://schemas.openxmlformats.org/officeDocument/2006/relationships/tags" Target="../tags/tag32.xml"/><Relationship Id="rId30" Type="http://schemas.openxmlformats.org/officeDocument/2006/relationships/tags" Target="../tags/tag31.xml"/><Relationship Id="rId3" Type="http://schemas.openxmlformats.org/officeDocument/2006/relationships/tags" Target="../tags/tag4.xml"/><Relationship Id="rId29" Type="http://schemas.openxmlformats.org/officeDocument/2006/relationships/tags" Target="../tags/tag30.xml"/><Relationship Id="rId28" Type="http://schemas.openxmlformats.org/officeDocument/2006/relationships/tags" Target="../tags/tag29.xml"/><Relationship Id="rId27" Type="http://schemas.openxmlformats.org/officeDocument/2006/relationships/tags" Target="../tags/tag28.xml"/><Relationship Id="rId26" Type="http://schemas.openxmlformats.org/officeDocument/2006/relationships/tags" Target="../tags/tag27.xml"/><Relationship Id="rId25" Type="http://schemas.openxmlformats.org/officeDocument/2006/relationships/tags" Target="../tags/tag26.xml"/><Relationship Id="rId24" Type="http://schemas.openxmlformats.org/officeDocument/2006/relationships/tags" Target="../tags/tag25.xml"/><Relationship Id="rId23" Type="http://schemas.openxmlformats.org/officeDocument/2006/relationships/tags" Target="../tags/tag24.xml"/><Relationship Id="rId22" Type="http://schemas.openxmlformats.org/officeDocument/2006/relationships/tags" Target="../tags/tag23.xml"/><Relationship Id="rId21" Type="http://schemas.openxmlformats.org/officeDocument/2006/relationships/tags" Target="../tags/tag22.xml"/><Relationship Id="rId20" Type="http://schemas.openxmlformats.org/officeDocument/2006/relationships/tags" Target="../tags/tag21.xml"/><Relationship Id="rId2" Type="http://schemas.openxmlformats.org/officeDocument/2006/relationships/tags" Target="../tags/tag3.xml"/><Relationship Id="rId19" Type="http://schemas.openxmlformats.org/officeDocument/2006/relationships/tags" Target="../tags/tag20.xml"/><Relationship Id="rId18" Type="http://schemas.openxmlformats.org/officeDocument/2006/relationships/tags" Target="../tags/tag19.xml"/><Relationship Id="rId17" Type="http://schemas.openxmlformats.org/officeDocument/2006/relationships/tags" Target="../tags/tag18.xml"/><Relationship Id="rId16" Type="http://schemas.openxmlformats.org/officeDocument/2006/relationships/tags" Target="../tags/tag17.xml"/><Relationship Id="rId15" Type="http://schemas.openxmlformats.org/officeDocument/2006/relationships/tags" Target="../tags/tag16.xml"/><Relationship Id="rId14" Type="http://schemas.openxmlformats.org/officeDocument/2006/relationships/tags" Target="../tags/tag15.xml"/><Relationship Id="rId13" Type="http://schemas.openxmlformats.org/officeDocument/2006/relationships/tags" Target="../tags/tag14.xml"/><Relationship Id="rId12" Type="http://schemas.openxmlformats.org/officeDocument/2006/relationships/tags" Target="../tags/tag13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56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7.xml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5" r="1483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5660390" y="3335020"/>
            <a:ext cx="357949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6600" dirty="0">
                <a:solidFill>
                  <a:schemeClr val="bg1"/>
                </a:solidFill>
                <a:latin typeface="Sweetie" panose="020B0606030804020204" charset="0"/>
                <a:ea typeface="文悦古典明朝体 (非商业使用) W5" pitchFamily="50" charset="-122"/>
                <a:cs typeface="Sweetie" panose="020B0606030804020204" charset="0"/>
              </a:rPr>
              <a:t>success</a:t>
            </a:r>
            <a:endParaRPr lang="en-US" altLang="zh-CN" sz="6600" dirty="0">
              <a:solidFill>
                <a:schemeClr val="bg1"/>
              </a:solidFill>
              <a:latin typeface="Sweetie" panose="020B0606030804020204" charset="0"/>
              <a:ea typeface="文悦古典明朝体 (非商业使用) W5" pitchFamily="50" charset="-122"/>
              <a:cs typeface="Sweetie" panose="020B0606030804020204" charset="0"/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5770245" y="2691765"/>
            <a:ext cx="2954020" cy="431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文本框 10"/>
          <p:cNvSpPr txBox="1"/>
          <p:nvPr/>
        </p:nvSpPr>
        <p:spPr>
          <a:xfrm>
            <a:off x="5802630" y="2723515"/>
            <a:ext cx="2889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汇报人：孙蕗 宁可心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5" r="1483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857875" y="2717800"/>
            <a:ext cx="2817495" cy="829945"/>
          </a:xfrm>
          <a:prstGeom prst="rect">
            <a:avLst/>
          </a:prstGeom>
          <a:noFill/>
          <a:effectLst>
            <a:outerShdw blurRad="50800" dist="254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800" b="1" dirty="0">
                <a:solidFill>
                  <a:schemeClr val="bg1"/>
                </a:solidFill>
                <a:cs typeface="+mn-ea"/>
                <a:sym typeface="+mn-lt"/>
              </a:rPr>
              <a:t>Part   0 3</a:t>
            </a:r>
            <a:endParaRPr lang="zh-CN" altLang="en-US" sz="4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extLst>
                                      <p:ext uri="{505F2C04-C923-438B-8C0F-E0CD2BADF298}">
                                        <wppc:dynamicDigit xmlns:wppc="http://www.wps.cn/officeDocument/PresentationCustomData" type="0">
                                          <p:anim to="" calcmode="lin" valueType="num">
                                            <p:cBhvr>
                                              <p:cTn id="7" dur="1000" fill="hold"/>
                                              <p:tgtEl>
                                                <p:spTgt spid="3">
                                                  <p:txEl>
                                                    <p:pRg st="0" end="0"/>
                                                  </p:txEl>
                                                </p:spTgt>
                                              </p:tgtEl>
                                              <p:attrNameLst>
                                                <p:attrName>num.show</p:attrName>
                                              </p:attrNameLst>
                                            </p:cBhvr>
                                            <p:tavLst>
                                              <p:tav tm="0">
                                                <p:val>
                                                  <p:fltVal val="0"/>
                                                </p:val>
                                              </p:tav>
                                              <p:tav tm="100000">
                                                <p:val>
                                                  <p:strVal val="#ppt_v"/>
                                                </p:val>
                                              </p:tav>
                                            </p:tavLst>
                                          </p:anim>
                                        </wppc:dynamicDigit>
                                      </p:ext>
                                    </p:extLs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36245" y="417830"/>
            <a:ext cx="11371580" cy="602170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flipV="1">
            <a:off x="8199079" y="290437"/>
            <a:ext cx="418977" cy="254512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795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4690745" y="258445"/>
            <a:ext cx="7117080" cy="6180455"/>
            <a:chOff x="6405564" y="2560639"/>
            <a:chExt cx="4329905" cy="2725737"/>
          </a:xfrm>
          <a:gradFill>
            <a:gsLst>
              <a:gs pos="54000">
                <a:srgbClr val="547E92"/>
              </a:gs>
              <a:gs pos="5000">
                <a:srgbClr val="8DA9B6"/>
              </a:gs>
              <a:gs pos="100000">
                <a:srgbClr val="1A526D"/>
              </a:gs>
            </a:gsLst>
            <a:lin scaled="1"/>
          </a:gradFill>
        </p:grpSpPr>
        <p:sp>
          <p:nvSpPr>
            <p:cNvPr id="32" name="MH_Other_1"/>
            <p:cNvSpPr>
              <a:spLocks noEditPoints="1"/>
            </p:cNvSpPr>
            <p:nvPr/>
          </p:nvSpPr>
          <p:spPr bwMode="auto">
            <a:xfrm>
              <a:off x="6405564" y="2560639"/>
              <a:ext cx="185737" cy="141287"/>
            </a:xfrm>
            <a:custGeom>
              <a:avLst/>
              <a:gdLst>
                <a:gd name="T0" fmla="*/ 4662 w 4811"/>
                <a:gd name="T1" fmla="*/ 0 h 3654"/>
                <a:gd name="T2" fmla="*/ 4662 w 4811"/>
                <a:gd name="T3" fmla="*/ 749 h 3654"/>
                <a:gd name="T4" fmla="*/ 4265 w 4811"/>
                <a:gd name="T5" fmla="*/ 1030 h 3654"/>
                <a:gd name="T6" fmla="*/ 4017 w 4811"/>
                <a:gd name="T7" fmla="*/ 1452 h 3654"/>
                <a:gd name="T8" fmla="*/ 4017 w 4811"/>
                <a:gd name="T9" fmla="*/ 1780 h 3654"/>
                <a:gd name="T10" fmla="*/ 4811 w 4811"/>
                <a:gd name="T11" fmla="*/ 1780 h 3654"/>
                <a:gd name="T12" fmla="*/ 4811 w 4811"/>
                <a:gd name="T13" fmla="*/ 3654 h 3654"/>
                <a:gd name="T14" fmla="*/ 2926 w 4811"/>
                <a:gd name="T15" fmla="*/ 3654 h 3654"/>
                <a:gd name="T16" fmla="*/ 2926 w 4811"/>
                <a:gd name="T17" fmla="*/ 1920 h 3654"/>
                <a:gd name="T18" fmla="*/ 4662 w 4811"/>
                <a:gd name="T19" fmla="*/ 0 h 3654"/>
                <a:gd name="T20" fmla="*/ 1736 w 4811"/>
                <a:gd name="T21" fmla="*/ 0 h 3654"/>
                <a:gd name="T22" fmla="*/ 1736 w 4811"/>
                <a:gd name="T23" fmla="*/ 749 h 3654"/>
                <a:gd name="T24" fmla="*/ 1091 w 4811"/>
                <a:gd name="T25" fmla="*/ 1452 h 3654"/>
                <a:gd name="T26" fmla="*/ 1091 w 4811"/>
                <a:gd name="T27" fmla="*/ 1780 h 3654"/>
                <a:gd name="T28" fmla="*/ 1885 w 4811"/>
                <a:gd name="T29" fmla="*/ 1780 h 3654"/>
                <a:gd name="T30" fmla="*/ 1885 w 4811"/>
                <a:gd name="T31" fmla="*/ 3654 h 3654"/>
                <a:gd name="T32" fmla="*/ 0 w 4811"/>
                <a:gd name="T33" fmla="*/ 3654 h 3654"/>
                <a:gd name="T34" fmla="*/ 0 w 4811"/>
                <a:gd name="T35" fmla="*/ 1920 h 3654"/>
                <a:gd name="T36" fmla="*/ 1736 w 4811"/>
                <a:gd name="T37" fmla="*/ 0 h 3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11" h="3654">
                  <a:moveTo>
                    <a:pt x="4662" y="0"/>
                  </a:moveTo>
                  <a:cubicBezTo>
                    <a:pt x="4662" y="250"/>
                    <a:pt x="4662" y="499"/>
                    <a:pt x="4662" y="749"/>
                  </a:cubicBezTo>
                  <a:cubicBezTo>
                    <a:pt x="4497" y="843"/>
                    <a:pt x="4365" y="937"/>
                    <a:pt x="4265" y="1030"/>
                  </a:cubicBezTo>
                  <a:cubicBezTo>
                    <a:pt x="4067" y="1249"/>
                    <a:pt x="3984" y="1389"/>
                    <a:pt x="4017" y="1452"/>
                  </a:cubicBezTo>
                  <a:cubicBezTo>
                    <a:pt x="4017" y="1561"/>
                    <a:pt x="4017" y="1670"/>
                    <a:pt x="4017" y="1780"/>
                  </a:cubicBezTo>
                  <a:cubicBezTo>
                    <a:pt x="4282" y="1780"/>
                    <a:pt x="4546" y="1780"/>
                    <a:pt x="4811" y="1780"/>
                  </a:cubicBezTo>
                  <a:cubicBezTo>
                    <a:pt x="4811" y="2404"/>
                    <a:pt x="4811" y="3029"/>
                    <a:pt x="4811" y="3654"/>
                  </a:cubicBezTo>
                  <a:cubicBezTo>
                    <a:pt x="4183" y="3654"/>
                    <a:pt x="3555" y="3654"/>
                    <a:pt x="2926" y="3654"/>
                  </a:cubicBezTo>
                  <a:cubicBezTo>
                    <a:pt x="2926" y="3076"/>
                    <a:pt x="2926" y="2498"/>
                    <a:pt x="2926" y="1920"/>
                  </a:cubicBezTo>
                  <a:cubicBezTo>
                    <a:pt x="3026" y="890"/>
                    <a:pt x="3604" y="250"/>
                    <a:pt x="4662" y="0"/>
                  </a:cubicBezTo>
                  <a:close/>
                  <a:moveTo>
                    <a:pt x="1736" y="0"/>
                  </a:moveTo>
                  <a:cubicBezTo>
                    <a:pt x="1736" y="250"/>
                    <a:pt x="1736" y="499"/>
                    <a:pt x="1736" y="749"/>
                  </a:cubicBezTo>
                  <a:cubicBezTo>
                    <a:pt x="1339" y="937"/>
                    <a:pt x="1125" y="1171"/>
                    <a:pt x="1091" y="1452"/>
                  </a:cubicBezTo>
                  <a:cubicBezTo>
                    <a:pt x="1091" y="1561"/>
                    <a:pt x="1091" y="1670"/>
                    <a:pt x="1091" y="1780"/>
                  </a:cubicBezTo>
                  <a:cubicBezTo>
                    <a:pt x="1356" y="1780"/>
                    <a:pt x="1620" y="1780"/>
                    <a:pt x="1885" y="1780"/>
                  </a:cubicBezTo>
                  <a:cubicBezTo>
                    <a:pt x="1885" y="2404"/>
                    <a:pt x="1885" y="3029"/>
                    <a:pt x="1885" y="3654"/>
                  </a:cubicBezTo>
                  <a:cubicBezTo>
                    <a:pt x="1257" y="3654"/>
                    <a:pt x="629" y="3654"/>
                    <a:pt x="0" y="3654"/>
                  </a:cubicBezTo>
                  <a:cubicBezTo>
                    <a:pt x="0" y="3076"/>
                    <a:pt x="0" y="2498"/>
                    <a:pt x="0" y="1920"/>
                  </a:cubicBezTo>
                  <a:cubicBezTo>
                    <a:pt x="166" y="827"/>
                    <a:pt x="744" y="187"/>
                    <a:pt x="173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zh-CN" altLang="en-US" sz="1600"/>
            </a:p>
          </p:txBody>
        </p:sp>
        <p:sp>
          <p:nvSpPr>
            <p:cNvPr id="33" name="MH_Other_2"/>
            <p:cNvSpPr>
              <a:spLocks noEditPoints="1"/>
            </p:cNvSpPr>
            <p:nvPr/>
          </p:nvSpPr>
          <p:spPr bwMode="auto">
            <a:xfrm rot="10800000">
              <a:off x="10549732" y="5145089"/>
              <a:ext cx="185737" cy="141287"/>
            </a:xfrm>
            <a:custGeom>
              <a:avLst/>
              <a:gdLst>
                <a:gd name="T0" fmla="*/ 4662 w 4811"/>
                <a:gd name="T1" fmla="*/ 0 h 3654"/>
                <a:gd name="T2" fmla="*/ 4662 w 4811"/>
                <a:gd name="T3" fmla="*/ 749 h 3654"/>
                <a:gd name="T4" fmla="*/ 4265 w 4811"/>
                <a:gd name="T5" fmla="*/ 1030 h 3654"/>
                <a:gd name="T6" fmla="*/ 4017 w 4811"/>
                <a:gd name="T7" fmla="*/ 1452 h 3654"/>
                <a:gd name="T8" fmla="*/ 4017 w 4811"/>
                <a:gd name="T9" fmla="*/ 1780 h 3654"/>
                <a:gd name="T10" fmla="*/ 4811 w 4811"/>
                <a:gd name="T11" fmla="*/ 1780 h 3654"/>
                <a:gd name="T12" fmla="*/ 4811 w 4811"/>
                <a:gd name="T13" fmla="*/ 3654 h 3654"/>
                <a:gd name="T14" fmla="*/ 2926 w 4811"/>
                <a:gd name="T15" fmla="*/ 3654 h 3654"/>
                <a:gd name="T16" fmla="*/ 2926 w 4811"/>
                <a:gd name="T17" fmla="*/ 1920 h 3654"/>
                <a:gd name="T18" fmla="*/ 4662 w 4811"/>
                <a:gd name="T19" fmla="*/ 0 h 3654"/>
                <a:gd name="T20" fmla="*/ 1736 w 4811"/>
                <a:gd name="T21" fmla="*/ 0 h 3654"/>
                <a:gd name="T22" fmla="*/ 1736 w 4811"/>
                <a:gd name="T23" fmla="*/ 749 h 3654"/>
                <a:gd name="T24" fmla="*/ 1091 w 4811"/>
                <a:gd name="T25" fmla="*/ 1452 h 3654"/>
                <a:gd name="T26" fmla="*/ 1091 w 4811"/>
                <a:gd name="T27" fmla="*/ 1780 h 3654"/>
                <a:gd name="T28" fmla="*/ 1885 w 4811"/>
                <a:gd name="T29" fmla="*/ 1780 h 3654"/>
                <a:gd name="T30" fmla="*/ 1885 w 4811"/>
                <a:gd name="T31" fmla="*/ 3654 h 3654"/>
                <a:gd name="T32" fmla="*/ 0 w 4811"/>
                <a:gd name="T33" fmla="*/ 3654 h 3654"/>
                <a:gd name="T34" fmla="*/ 0 w 4811"/>
                <a:gd name="T35" fmla="*/ 1920 h 3654"/>
                <a:gd name="T36" fmla="*/ 1736 w 4811"/>
                <a:gd name="T37" fmla="*/ 0 h 3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11" h="3654">
                  <a:moveTo>
                    <a:pt x="4662" y="0"/>
                  </a:moveTo>
                  <a:cubicBezTo>
                    <a:pt x="4662" y="250"/>
                    <a:pt x="4662" y="499"/>
                    <a:pt x="4662" y="749"/>
                  </a:cubicBezTo>
                  <a:cubicBezTo>
                    <a:pt x="4497" y="843"/>
                    <a:pt x="4365" y="937"/>
                    <a:pt x="4265" y="1030"/>
                  </a:cubicBezTo>
                  <a:cubicBezTo>
                    <a:pt x="4067" y="1249"/>
                    <a:pt x="3984" y="1389"/>
                    <a:pt x="4017" y="1452"/>
                  </a:cubicBezTo>
                  <a:cubicBezTo>
                    <a:pt x="4017" y="1561"/>
                    <a:pt x="4017" y="1670"/>
                    <a:pt x="4017" y="1780"/>
                  </a:cubicBezTo>
                  <a:cubicBezTo>
                    <a:pt x="4282" y="1780"/>
                    <a:pt x="4546" y="1780"/>
                    <a:pt x="4811" y="1780"/>
                  </a:cubicBezTo>
                  <a:cubicBezTo>
                    <a:pt x="4811" y="2404"/>
                    <a:pt x="4811" y="3029"/>
                    <a:pt x="4811" y="3654"/>
                  </a:cubicBezTo>
                  <a:cubicBezTo>
                    <a:pt x="4183" y="3654"/>
                    <a:pt x="3555" y="3654"/>
                    <a:pt x="2926" y="3654"/>
                  </a:cubicBezTo>
                  <a:cubicBezTo>
                    <a:pt x="2926" y="3076"/>
                    <a:pt x="2926" y="2498"/>
                    <a:pt x="2926" y="1920"/>
                  </a:cubicBezTo>
                  <a:cubicBezTo>
                    <a:pt x="3026" y="890"/>
                    <a:pt x="3604" y="250"/>
                    <a:pt x="4662" y="0"/>
                  </a:cubicBezTo>
                  <a:close/>
                  <a:moveTo>
                    <a:pt x="1736" y="0"/>
                  </a:moveTo>
                  <a:cubicBezTo>
                    <a:pt x="1736" y="250"/>
                    <a:pt x="1736" y="499"/>
                    <a:pt x="1736" y="749"/>
                  </a:cubicBezTo>
                  <a:cubicBezTo>
                    <a:pt x="1339" y="937"/>
                    <a:pt x="1125" y="1171"/>
                    <a:pt x="1091" y="1452"/>
                  </a:cubicBezTo>
                  <a:cubicBezTo>
                    <a:pt x="1091" y="1561"/>
                    <a:pt x="1091" y="1670"/>
                    <a:pt x="1091" y="1780"/>
                  </a:cubicBezTo>
                  <a:cubicBezTo>
                    <a:pt x="1356" y="1780"/>
                    <a:pt x="1620" y="1780"/>
                    <a:pt x="1885" y="1780"/>
                  </a:cubicBezTo>
                  <a:cubicBezTo>
                    <a:pt x="1885" y="2404"/>
                    <a:pt x="1885" y="3029"/>
                    <a:pt x="1885" y="3654"/>
                  </a:cubicBezTo>
                  <a:cubicBezTo>
                    <a:pt x="1257" y="3654"/>
                    <a:pt x="629" y="3654"/>
                    <a:pt x="0" y="3654"/>
                  </a:cubicBezTo>
                  <a:cubicBezTo>
                    <a:pt x="0" y="3076"/>
                    <a:pt x="0" y="2498"/>
                    <a:pt x="0" y="1920"/>
                  </a:cubicBezTo>
                  <a:cubicBezTo>
                    <a:pt x="166" y="827"/>
                    <a:pt x="744" y="187"/>
                    <a:pt x="173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zh-CN" altLang="en-US" sz="1600"/>
            </a:p>
          </p:txBody>
        </p:sp>
      </p:grpSp>
      <p:grpSp>
        <p:nvGrpSpPr>
          <p:cNvPr id="24" name="Group 3"/>
          <p:cNvGrpSpPr/>
          <p:nvPr/>
        </p:nvGrpSpPr>
        <p:grpSpPr>
          <a:xfrm>
            <a:off x="1690507" y="4352081"/>
            <a:ext cx="2267336" cy="490768"/>
            <a:chOff x="3599699" y="9482257"/>
            <a:chExt cx="2719843" cy="576686"/>
          </a:xfrm>
          <a:gradFill>
            <a:gsLst>
              <a:gs pos="44000">
                <a:srgbClr val="E48A84"/>
              </a:gs>
              <a:gs pos="0">
                <a:srgbClr val="EDB1AD"/>
              </a:gs>
              <a:gs pos="100000">
                <a:srgbClr val="DB635A"/>
              </a:gs>
            </a:gsLst>
            <a:lin scaled="1"/>
          </a:gradFill>
        </p:grpSpPr>
        <p:sp>
          <p:nvSpPr>
            <p:cNvPr id="28" name="Shape 2859"/>
            <p:cNvSpPr/>
            <p:nvPr/>
          </p:nvSpPr>
          <p:spPr>
            <a:xfrm>
              <a:off x="3599699" y="9482258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15929" y="7018"/>
                  </a:moveTo>
                  <a:cubicBezTo>
                    <a:pt x="15539" y="7246"/>
                    <a:pt x="15108" y="7411"/>
                    <a:pt x="14650" y="7500"/>
                  </a:cubicBezTo>
                  <a:cubicBezTo>
                    <a:pt x="14282" y="7114"/>
                    <a:pt x="13759" y="6874"/>
                    <a:pt x="13179" y="6874"/>
                  </a:cubicBezTo>
                  <a:cubicBezTo>
                    <a:pt x="12067" y="6874"/>
                    <a:pt x="11165" y="7762"/>
                    <a:pt x="11165" y="8856"/>
                  </a:cubicBezTo>
                  <a:cubicBezTo>
                    <a:pt x="11165" y="9011"/>
                    <a:pt x="11183" y="9162"/>
                    <a:pt x="11217" y="9308"/>
                  </a:cubicBezTo>
                  <a:cubicBezTo>
                    <a:pt x="9543" y="9225"/>
                    <a:pt x="8059" y="8436"/>
                    <a:pt x="7065" y="7236"/>
                  </a:cubicBezTo>
                  <a:cubicBezTo>
                    <a:pt x="6892" y="7530"/>
                    <a:pt x="6793" y="7869"/>
                    <a:pt x="6793" y="8233"/>
                  </a:cubicBezTo>
                  <a:cubicBezTo>
                    <a:pt x="6793" y="8921"/>
                    <a:pt x="7148" y="9528"/>
                    <a:pt x="7689" y="9883"/>
                  </a:cubicBezTo>
                  <a:cubicBezTo>
                    <a:pt x="7359" y="9873"/>
                    <a:pt x="7048" y="9784"/>
                    <a:pt x="6776" y="9635"/>
                  </a:cubicBezTo>
                  <a:cubicBezTo>
                    <a:pt x="6776" y="9644"/>
                    <a:pt x="6776" y="9651"/>
                    <a:pt x="6776" y="9660"/>
                  </a:cubicBezTo>
                  <a:cubicBezTo>
                    <a:pt x="6776" y="10621"/>
                    <a:pt x="7471" y="11422"/>
                    <a:pt x="8392" y="11604"/>
                  </a:cubicBezTo>
                  <a:cubicBezTo>
                    <a:pt x="8223" y="11650"/>
                    <a:pt x="8045" y="11673"/>
                    <a:pt x="7861" y="11673"/>
                  </a:cubicBezTo>
                  <a:cubicBezTo>
                    <a:pt x="7732" y="11673"/>
                    <a:pt x="7605" y="11661"/>
                    <a:pt x="7483" y="11638"/>
                  </a:cubicBezTo>
                  <a:cubicBezTo>
                    <a:pt x="7739" y="12426"/>
                    <a:pt x="8483" y="12999"/>
                    <a:pt x="9364" y="13015"/>
                  </a:cubicBezTo>
                  <a:cubicBezTo>
                    <a:pt x="8674" y="13547"/>
                    <a:pt x="7806" y="13863"/>
                    <a:pt x="6862" y="13863"/>
                  </a:cubicBezTo>
                  <a:cubicBezTo>
                    <a:pt x="6699" y="13863"/>
                    <a:pt x="6540" y="13855"/>
                    <a:pt x="6382" y="13837"/>
                  </a:cubicBezTo>
                  <a:cubicBezTo>
                    <a:pt x="7274" y="14398"/>
                    <a:pt x="8332" y="14727"/>
                    <a:pt x="9470" y="14727"/>
                  </a:cubicBezTo>
                  <a:cubicBezTo>
                    <a:pt x="13175" y="14727"/>
                    <a:pt x="15201" y="11706"/>
                    <a:pt x="15201" y="9086"/>
                  </a:cubicBezTo>
                  <a:cubicBezTo>
                    <a:pt x="15201" y="9000"/>
                    <a:pt x="15199" y="8915"/>
                    <a:pt x="15195" y="8830"/>
                  </a:cubicBezTo>
                  <a:cubicBezTo>
                    <a:pt x="15588" y="8550"/>
                    <a:pt x="15930" y="8201"/>
                    <a:pt x="16200" y="7804"/>
                  </a:cubicBezTo>
                  <a:cubicBezTo>
                    <a:pt x="15839" y="7961"/>
                    <a:pt x="15451" y="8067"/>
                    <a:pt x="15043" y="8115"/>
                  </a:cubicBezTo>
                  <a:cubicBezTo>
                    <a:pt x="15459" y="7870"/>
                    <a:pt x="15778" y="7482"/>
                    <a:pt x="15929" y="7018"/>
                  </a:cubicBezTo>
                </a:path>
              </a:pathLst>
            </a:custGeom>
            <a:grpFill/>
            <a:ln w="12700">
              <a:miter lim="400000"/>
            </a:ln>
          </p:spPr>
          <p:txBody>
            <a:bodyPr lIns="19046" tIns="19046" rIns="19046" bIns="19046" anchor="ctr"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2796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29" name="Shape 2860"/>
            <p:cNvSpPr/>
            <p:nvPr/>
          </p:nvSpPr>
          <p:spPr>
            <a:xfrm>
              <a:off x="4320095" y="9482258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76" y="8468"/>
                  </a:moveTo>
                  <a:cubicBezTo>
                    <a:pt x="11776" y="8071"/>
                    <a:pt x="11817" y="7858"/>
                    <a:pt x="12428" y="7858"/>
                  </a:cubicBezTo>
                  <a:lnTo>
                    <a:pt x="13244" y="7858"/>
                  </a:lnTo>
                  <a:lnTo>
                    <a:pt x="13244" y="6381"/>
                  </a:lnTo>
                  <a:lnTo>
                    <a:pt x="11938" y="6381"/>
                  </a:lnTo>
                  <a:cubicBezTo>
                    <a:pt x="10369" y="6381"/>
                    <a:pt x="9816" y="7120"/>
                    <a:pt x="9816" y="8363"/>
                  </a:cubicBezTo>
                  <a:lnTo>
                    <a:pt x="9816" y="9322"/>
                  </a:lnTo>
                  <a:lnTo>
                    <a:pt x="8837" y="9322"/>
                  </a:lnTo>
                  <a:lnTo>
                    <a:pt x="8837" y="10800"/>
                  </a:lnTo>
                  <a:lnTo>
                    <a:pt x="9816" y="10800"/>
                  </a:lnTo>
                  <a:lnTo>
                    <a:pt x="9816" y="15219"/>
                  </a:lnTo>
                  <a:lnTo>
                    <a:pt x="11774" y="15219"/>
                  </a:lnTo>
                  <a:lnTo>
                    <a:pt x="11774" y="10800"/>
                  </a:lnTo>
                  <a:lnTo>
                    <a:pt x="13081" y="10800"/>
                  </a:lnTo>
                  <a:lnTo>
                    <a:pt x="13254" y="9322"/>
                  </a:lnTo>
                  <a:lnTo>
                    <a:pt x="11774" y="9322"/>
                  </a:lnTo>
                  <a:cubicBezTo>
                    <a:pt x="11774" y="9322"/>
                    <a:pt x="11776" y="8468"/>
                    <a:pt x="11776" y="8468"/>
                  </a:cubicBezTo>
                  <a:close/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grpFill/>
            <a:ln w="12700">
              <a:miter lim="400000"/>
            </a:ln>
          </p:spPr>
          <p:txBody>
            <a:bodyPr lIns="19046" tIns="19046" rIns="19046" bIns="19046" anchor="ctr"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2796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30" name="Shape 2865"/>
            <p:cNvSpPr/>
            <p:nvPr/>
          </p:nvSpPr>
          <p:spPr>
            <a:xfrm>
              <a:off x="5040491" y="9482257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3430" y="9320"/>
                  </a:moveTo>
                  <a:cubicBezTo>
                    <a:pt x="11975" y="9320"/>
                    <a:pt x="11780" y="10196"/>
                    <a:pt x="11780" y="10196"/>
                  </a:cubicBezTo>
                  <a:lnTo>
                    <a:pt x="11782" y="9327"/>
                  </a:lnTo>
                  <a:lnTo>
                    <a:pt x="9818" y="9327"/>
                  </a:lnTo>
                  <a:lnTo>
                    <a:pt x="9818" y="14727"/>
                  </a:lnTo>
                  <a:lnTo>
                    <a:pt x="11782" y="14727"/>
                  </a:lnTo>
                  <a:lnTo>
                    <a:pt x="11782" y="11782"/>
                  </a:lnTo>
                  <a:cubicBezTo>
                    <a:pt x="11782" y="11782"/>
                    <a:pt x="11782" y="10793"/>
                    <a:pt x="12616" y="10793"/>
                  </a:cubicBezTo>
                  <a:cubicBezTo>
                    <a:pt x="13086" y="10793"/>
                    <a:pt x="13255" y="11232"/>
                    <a:pt x="13255" y="11782"/>
                  </a:cubicBezTo>
                  <a:lnTo>
                    <a:pt x="13255" y="14727"/>
                  </a:lnTo>
                  <a:lnTo>
                    <a:pt x="15218" y="14727"/>
                  </a:lnTo>
                  <a:lnTo>
                    <a:pt x="15218" y="11782"/>
                  </a:lnTo>
                  <a:cubicBezTo>
                    <a:pt x="15218" y="10245"/>
                    <a:pt x="14550" y="9320"/>
                    <a:pt x="13430" y="9320"/>
                  </a:cubicBezTo>
                  <a:moveTo>
                    <a:pt x="6873" y="14727"/>
                  </a:moveTo>
                  <a:lnTo>
                    <a:pt x="8829" y="14727"/>
                  </a:lnTo>
                  <a:lnTo>
                    <a:pt x="8829" y="9320"/>
                  </a:lnTo>
                  <a:lnTo>
                    <a:pt x="6873" y="9320"/>
                  </a:lnTo>
                  <a:cubicBezTo>
                    <a:pt x="6873" y="9320"/>
                    <a:pt x="6873" y="14727"/>
                    <a:pt x="6873" y="14727"/>
                  </a:cubicBezTo>
                  <a:close/>
                  <a:moveTo>
                    <a:pt x="7851" y="6873"/>
                  </a:moveTo>
                  <a:cubicBezTo>
                    <a:pt x="7311" y="6873"/>
                    <a:pt x="6873" y="7313"/>
                    <a:pt x="6873" y="7856"/>
                  </a:cubicBezTo>
                  <a:cubicBezTo>
                    <a:pt x="6873" y="8399"/>
                    <a:pt x="7311" y="8839"/>
                    <a:pt x="7851" y="8839"/>
                  </a:cubicBezTo>
                  <a:cubicBezTo>
                    <a:pt x="8391" y="8839"/>
                    <a:pt x="8829" y="8399"/>
                    <a:pt x="8829" y="7856"/>
                  </a:cubicBezTo>
                  <a:cubicBezTo>
                    <a:pt x="8829" y="7313"/>
                    <a:pt x="8391" y="6873"/>
                    <a:pt x="7851" y="6873"/>
                  </a:cubicBezTo>
                </a:path>
              </a:pathLst>
            </a:custGeom>
            <a:grpFill/>
            <a:ln w="12700">
              <a:miter lim="400000"/>
            </a:ln>
          </p:spPr>
          <p:txBody>
            <a:bodyPr lIns="19046" tIns="19046" rIns="19046" bIns="19046" anchor="ctr"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2796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31" name="Shape 2869"/>
            <p:cNvSpPr/>
            <p:nvPr/>
          </p:nvSpPr>
          <p:spPr>
            <a:xfrm>
              <a:off x="5760887" y="9500288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13745"/>
                  </a:moveTo>
                  <a:cubicBezTo>
                    <a:pt x="14727" y="14287"/>
                    <a:pt x="14287" y="14727"/>
                    <a:pt x="13745" y="14727"/>
                  </a:cubicBezTo>
                  <a:lnTo>
                    <a:pt x="7855" y="14727"/>
                  </a:lnTo>
                  <a:cubicBezTo>
                    <a:pt x="7313" y="14727"/>
                    <a:pt x="6873" y="14287"/>
                    <a:pt x="6873" y="13745"/>
                  </a:cubicBezTo>
                  <a:lnTo>
                    <a:pt x="6873" y="10309"/>
                  </a:lnTo>
                  <a:lnTo>
                    <a:pt x="7904" y="10309"/>
                  </a:lnTo>
                  <a:cubicBezTo>
                    <a:pt x="7877" y="10470"/>
                    <a:pt x="7855" y="10632"/>
                    <a:pt x="7855" y="10800"/>
                  </a:cubicBezTo>
                  <a:cubicBezTo>
                    <a:pt x="7855" y="12427"/>
                    <a:pt x="9173" y="13745"/>
                    <a:pt x="10800" y="13745"/>
                  </a:cubicBezTo>
                  <a:cubicBezTo>
                    <a:pt x="12426" y="13745"/>
                    <a:pt x="13745" y="12427"/>
                    <a:pt x="13745" y="10800"/>
                  </a:cubicBezTo>
                  <a:cubicBezTo>
                    <a:pt x="13745" y="10632"/>
                    <a:pt x="13723" y="10470"/>
                    <a:pt x="13696" y="10309"/>
                  </a:cubicBezTo>
                  <a:lnTo>
                    <a:pt x="14727" y="10309"/>
                  </a:lnTo>
                  <a:cubicBezTo>
                    <a:pt x="14727" y="10309"/>
                    <a:pt x="14727" y="13745"/>
                    <a:pt x="14727" y="13745"/>
                  </a:cubicBezTo>
                  <a:close/>
                  <a:moveTo>
                    <a:pt x="10800" y="8836"/>
                  </a:moveTo>
                  <a:cubicBezTo>
                    <a:pt x="11884" y="8836"/>
                    <a:pt x="12764" y="9716"/>
                    <a:pt x="12764" y="10800"/>
                  </a:cubicBezTo>
                  <a:cubicBezTo>
                    <a:pt x="12764" y="11884"/>
                    <a:pt x="11884" y="12764"/>
                    <a:pt x="10800" y="12764"/>
                  </a:cubicBezTo>
                  <a:cubicBezTo>
                    <a:pt x="9716" y="12764"/>
                    <a:pt x="8836" y="11884"/>
                    <a:pt x="8836" y="10800"/>
                  </a:cubicBezTo>
                  <a:cubicBezTo>
                    <a:pt x="8836" y="9716"/>
                    <a:pt x="9716" y="8836"/>
                    <a:pt x="10800" y="8836"/>
                  </a:cubicBezTo>
                  <a:moveTo>
                    <a:pt x="12764" y="7364"/>
                  </a:moveTo>
                  <a:lnTo>
                    <a:pt x="14236" y="7364"/>
                  </a:lnTo>
                  <a:lnTo>
                    <a:pt x="14236" y="8836"/>
                  </a:lnTo>
                  <a:lnTo>
                    <a:pt x="12764" y="8836"/>
                  </a:lnTo>
                  <a:cubicBezTo>
                    <a:pt x="12764" y="8836"/>
                    <a:pt x="12764" y="7364"/>
                    <a:pt x="12764" y="7364"/>
                  </a:cubicBezTo>
                  <a:close/>
                  <a:moveTo>
                    <a:pt x="13745" y="5891"/>
                  </a:moveTo>
                  <a:lnTo>
                    <a:pt x="7855" y="5891"/>
                  </a:lnTo>
                  <a:cubicBezTo>
                    <a:pt x="6770" y="5891"/>
                    <a:pt x="5891" y="6770"/>
                    <a:pt x="5891" y="7855"/>
                  </a:cubicBezTo>
                  <a:lnTo>
                    <a:pt x="5891" y="13745"/>
                  </a:lnTo>
                  <a:cubicBezTo>
                    <a:pt x="5891" y="14830"/>
                    <a:pt x="6770" y="15709"/>
                    <a:pt x="7855" y="15709"/>
                  </a:cubicBezTo>
                  <a:lnTo>
                    <a:pt x="13745" y="15709"/>
                  </a:lnTo>
                  <a:cubicBezTo>
                    <a:pt x="14830" y="15709"/>
                    <a:pt x="15709" y="14830"/>
                    <a:pt x="15709" y="13745"/>
                  </a:cubicBezTo>
                  <a:lnTo>
                    <a:pt x="15709" y="7855"/>
                  </a:lnTo>
                  <a:cubicBezTo>
                    <a:pt x="15709" y="6770"/>
                    <a:pt x="14830" y="5891"/>
                    <a:pt x="13745" y="5891"/>
                  </a:cubicBezTo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grpFill/>
            <a:ln w="12700">
              <a:miter lim="400000"/>
            </a:ln>
          </p:spPr>
          <p:txBody>
            <a:bodyPr lIns="19046" tIns="19046" rIns="19046" bIns="19046" anchor="ctr"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2796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</p:grpSp>
      <p:sp>
        <p:nvSpPr>
          <p:cNvPr id="25" name="文本框 5"/>
          <p:cNvSpPr txBox="1"/>
          <p:nvPr/>
        </p:nvSpPr>
        <p:spPr>
          <a:xfrm>
            <a:off x="5424805" y="290195"/>
            <a:ext cx="655764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94690">
              <a:lnSpc>
                <a:spcPct val="150000"/>
              </a:lnSpc>
            </a:pPr>
            <a:r>
              <a:rPr lang="en-US" altLang="zh-CN" sz="3200" b="1" dirty="0">
                <a:solidFill>
                  <a:schemeClr val="accent5">
                    <a:lumMod val="75000"/>
                    <a:alpha val="70000"/>
                  </a:schemeClr>
                </a:solidFill>
                <a:latin typeface="Comic Sans MS" panose="030F0702030302020204" charset="0"/>
                <a:cs typeface="Comic Sans MS" panose="030F0702030302020204" charset="0"/>
                <a:sym typeface="+mn-lt"/>
              </a:rPr>
              <a:t>what would you do if you were successful in the future</a:t>
            </a:r>
            <a:r>
              <a:rPr lang="zh-CN" altLang="en-US" sz="3200" b="1" dirty="0">
                <a:solidFill>
                  <a:schemeClr val="accent5">
                    <a:lumMod val="75000"/>
                    <a:alpha val="70000"/>
                  </a:schemeClr>
                </a:solidFill>
                <a:latin typeface="Comic Sans MS" panose="030F0702030302020204" charset="0"/>
                <a:cs typeface="Comic Sans MS" panose="030F0702030302020204" charset="0"/>
                <a:sym typeface="+mn-lt"/>
              </a:rPr>
              <a:t>？</a:t>
            </a:r>
            <a:endParaRPr lang="zh-CN" altLang="en-US" sz="3200" b="1" dirty="0">
              <a:solidFill>
                <a:schemeClr val="accent5">
                  <a:lumMod val="75000"/>
                  <a:alpha val="70000"/>
                </a:schemeClr>
              </a:solidFill>
              <a:latin typeface="Comic Sans MS" panose="030F0702030302020204" charset="0"/>
              <a:cs typeface="Comic Sans MS" panose="030F0702030302020204" charset="0"/>
              <a:sym typeface="+mn-lt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1"/>
          <a:stretch>
            <a:fillRect/>
          </a:stretch>
        </p:blipFill>
        <p:spPr>
          <a:xfrm>
            <a:off x="836930" y="1647825"/>
            <a:ext cx="3853815" cy="23101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文本框 1"/>
          <p:cNvSpPr txBox="1"/>
          <p:nvPr/>
        </p:nvSpPr>
        <p:spPr>
          <a:xfrm>
            <a:off x="5424805" y="1975485"/>
            <a:ext cx="6318885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accent5">
                    <a:lumMod val="75000"/>
                    <a:alpha val="70000"/>
                  </a:schemeClr>
                </a:solidFill>
                <a:latin typeface="MV Boli" panose="02000500030200090000" charset="0"/>
                <a:ea typeface="标准行书简繁" panose="03000600000000000000" charset="-122"/>
                <a:cs typeface="MV Boli" panose="02000500030200090000" charset="0"/>
              </a:rPr>
              <a:t>How will we treat the people we love, and the people who love us？</a:t>
            </a:r>
            <a:endParaRPr lang="zh-CN" altLang="en-US" sz="2000">
              <a:solidFill>
                <a:schemeClr val="accent5">
                  <a:lumMod val="75000"/>
                  <a:alpha val="70000"/>
                </a:schemeClr>
              </a:solidFill>
              <a:latin typeface="MV Boli" panose="02000500030200090000" charset="0"/>
              <a:ea typeface="标准行书简繁" panose="03000600000000000000" charset="-122"/>
              <a:cs typeface="MV Boli" panose="02000500030200090000" charset="0"/>
            </a:endParaRPr>
          </a:p>
          <a:p>
            <a:endParaRPr lang="zh-CN" altLang="en-US" sz="2000">
              <a:solidFill>
                <a:schemeClr val="accent5">
                  <a:lumMod val="75000"/>
                  <a:alpha val="70000"/>
                </a:schemeClr>
              </a:solidFill>
              <a:latin typeface="MV Boli" panose="02000500030200090000" charset="0"/>
              <a:ea typeface="标准行书简繁" panose="03000600000000000000" charset="-122"/>
              <a:cs typeface="MV Boli" panose="02000500030200090000" charset="0"/>
            </a:endParaRPr>
          </a:p>
          <a:p>
            <a:r>
              <a:rPr lang="zh-CN" altLang="en-US" sz="2000">
                <a:solidFill>
                  <a:schemeClr val="accent5">
                    <a:lumMod val="75000"/>
                    <a:alpha val="70000"/>
                  </a:schemeClr>
                </a:solidFill>
                <a:latin typeface="MV Boli" panose="02000500030200090000" charset="0"/>
                <a:ea typeface="标准行书简繁" panose="03000600000000000000" charset="-122"/>
                <a:cs typeface="MV Boli" panose="02000500030200090000" charset="0"/>
              </a:rPr>
              <a:t>How to repay the parents who have endured hardships and silently contributed to our success？</a:t>
            </a:r>
            <a:endParaRPr lang="zh-CN" altLang="en-US" sz="2000">
              <a:solidFill>
                <a:schemeClr val="accent5">
                  <a:lumMod val="75000"/>
                  <a:alpha val="70000"/>
                </a:schemeClr>
              </a:solidFill>
              <a:latin typeface="MV Boli" panose="02000500030200090000" charset="0"/>
              <a:ea typeface="标准行书简繁" panose="03000600000000000000" charset="-122"/>
              <a:cs typeface="MV Boli" panose="02000500030200090000" charset="0"/>
            </a:endParaRPr>
          </a:p>
          <a:p>
            <a:endParaRPr lang="zh-CN" altLang="en-US" sz="2000">
              <a:solidFill>
                <a:schemeClr val="accent5">
                  <a:lumMod val="75000"/>
                  <a:alpha val="70000"/>
                </a:schemeClr>
              </a:solidFill>
              <a:latin typeface="MV Boli" panose="02000500030200090000" charset="0"/>
              <a:ea typeface="标准行书简繁" panose="03000600000000000000" charset="-122"/>
              <a:cs typeface="MV Boli" panose="02000500030200090000" charset="0"/>
            </a:endParaRPr>
          </a:p>
          <a:p>
            <a:r>
              <a:rPr lang="zh-CN" altLang="en-US" sz="2000">
                <a:solidFill>
                  <a:schemeClr val="accent5">
                    <a:lumMod val="75000"/>
                    <a:alpha val="70000"/>
                  </a:schemeClr>
                </a:solidFill>
                <a:latin typeface="MV Boli" panose="02000500030200090000" charset="0"/>
                <a:ea typeface="标准行书简繁" panose="03000600000000000000" charset="-122"/>
                <a:cs typeface="MV Boli" panose="02000500030200090000" charset="0"/>
              </a:rPr>
              <a:t>How to repay the alma mater who educated us to become talents and sent us to a new level of life?</a:t>
            </a:r>
            <a:endParaRPr lang="zh-CN" altLang="en-US" sz="2000">
              <a:solidFill>
                <a:schemeClr val="accent5">
                  <a:lumMod val="75000"/>
                  <a:alpha val="70000"/>
                </a:schemeClr>
              </a:solidFill>
              <a:latin typeface="MV Boli" panose="02000500030200090000" charset="0"/>
              <a:ea typeface="标准行书简繁" panose="03000600000000000000" charset="-122"/>
              <a:cs typeface="MV Boli" panose="02000500030200090000" charset="0"/>
            </a:endParaRPr>
          </a:p>
          <a:p>
            <a:endParaRPr lang="zh-CN" altLang="en-US" sz="2000">
              <a:solidFill>
                <a:schemeClr val="accent5">
                  <a:lumMod val="75000"/>
                  <a:alpha val="70000"/>
                </a:schemeClr>
              </a:solidFill>
              <a:latin typeface="MV Boli" panose="02000500030200090000" charset="0"/>
              <a:ea typeface="标准行书简繁" panose="03000600000000000000" charset="-122"/>
              <a:cs typeface="MV Boli" panose="02000500030200090000" charset="0"/>
            </a:endParaRPr>
          </a:p>
          <a:p>
            <a:r>
              <a:rPr lang="zh-CN" altLang="en-US" sz="2000">
                <a:solidFill>
                  <a:schemeClr val="accent5">
                    <a:lumMod val="75000"/>
                    <a:alpha val="70000"/>
                  </a:schemeClr>
                </a:solidFill>
                <a:latin typeface="MV Boli" panose="02000500030200090000" charset="0"/>
                <a:ea typeface="标准行书简繁" panose="03000600000000000000" charset="-122"/>
                <a:cs typeface="MV Boli" panose="02000500030200090000" charset="0"/>
              </a:rPr>
              <a:t>Even the land that gave birth to us? </a:t>
            </a:r>
            <a:endParaRPr lang="zh-CN" altLang="en-US" sz="2000">
              <a:solidFill>
                <a:schemeClr val="accent5">
                  <a:lumMod val="75000"/>
                  <a:alpha val="70000"/>
                </a:schemeClr>
              </a:solidFill>
              <a:latin typeface="MV Boli" panose="02000500030200090000" charset="0"/>
              <a:ea typeface="标准行书简繁" panose="03000600000000000000" charset="-122"/>
              <a:cs typeface="MV Boli" panose="02000500030200090000" charset="0"/>
            </a:endParaRPr>
          </a:p>
          <a:p>
            <a:endParaRPr lang="zh-CN" altLang="en-US" sz="2000">
              <a:solidFill>
                <a:schemeClr val="accent5">
                  <a:lumMod val="75000"/>
                  <a:alpha val="70000"/>
                </a:schemeClr>
              </a:solidFill>
              <a:latin typeface="MV Boli" panose="02000500030200090000" charset="0"/>
              <a:ea typeface="标准行书简繁" panose="03000600000000000000" charset="-122"/>
              <a:cs typeface="MV Boli" panose="02000500030200090000" charset="0"/>
            </a:endParaRPr>
          </a:p>
          <a:p>
            <a:r>
              <a:rPr lang="zh-CN" altLang="en-US" sz="2000">
                <a:solidFill>
                  <a:schemeClr val="accent5">
                    <a:lumMod val="75000"/>
                    <a:alpha val="70000"/>
                  </a:schemeClr>
                </a:solidFill>
                <a:latin typeface="MV Boli" panose="02000500030200090000" charset="0"/>
                <a:ea typeface="标准行书简繁" panose="03000600000000000000" charset="-122"/>
                <a:cs typeface="MV Boli" panose="02000500030200090000" charset="0"/>
              </a:rPr>
              <a:t>How to repay the cost of training </a:t>
            </a:r>
            <a:r>
              <a:rPr lang="en-US" altLang="zh-CN" sz="2000">
                <a:solidFill>
                  <a:schemeClr val="accent5">
                    <a:lumMod val="75000"/>
                    <a:alpha val="70000"/>
                  </a:schemeClr>
                </a:solidFill>
                <a:latin typeface="MV Boli" panose="02000500030200090000" charset="0"/>
                <a:ea typeface="标准行书简繁" panose="03000600000000000000" charset="-122"/>
                <a:cs typeface="MV Boli" panose="02000500030200090000" charset="0"/>
              </a:rPr>
              <a:t>us from</a:t>
            </a:r>
            <a:r>
              <a:rPr lang="zh-CN" altLang="en-US" sz="2000">
                <a:solidFill>
                  <a:schemeClr val="accent5">
                    <a:lumMod val="75000"/>
                    <a:alpha val="70000"/>
                  </a:schemeClr>
                </a:solidFill>
                <a:latin typeface="MV Boli" panose="02000500030200090000" charset="0"/>
                <a:ea typeface="标准行书简繁" panose="03000600000000000000" charset="-122"/>
                <a:cs typeface="MV Boli" panose="02000500030200090000" charset="0"/>
              </a:rPr>
              <a:t> our great China?</a:t>
            </a:r>
            <a:endParaRPr lang="zh-CN" altLang="en-US" sz="2000">
              <a:solidFill>
                <a:schemeClr val="accent5">
                  <a:lumMod val="75000"/>
                  <a:alpha val="70000"/>
                </a:schemeClr>
              </a:solidFill>
              <a:latin typeface="MV Boli" panose="02000500030200090000" charset="0"/>
              <a:ea typeface="标准行书简繁" panose="03000600000000000000" charset="-122"/>
              <a:cs typeface="MV Boli" panose="02000500030200090000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8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62280" y="361950"/>
            <a:ext cx="68453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accent5">
                    <a:lumMod val="20000"/>
                    <a:lumOff val="80000"/>
                  </a:schemeClr>
                </a:solidFill>
                <a:latin typeface="Sweetie" panose="020B0606030804020204" charset="0"/>
                <a:cs typeface="Sweetie" panose="020B0606030804020204" charset="0"/>
              </a:rPr>
              <a:t>before ending  …………</a:t>
            </a:r>
            <a:endParaRPr lang="en-US" altLang="zh-CN" sz="3200">
              <a:solidFill>
                <a:schemeClr val="accent5">
                  <a:lumMod val="20000"/>
                  <a:lumOff val="80000"/>
                </a:schemeClr>
              </a:solidFill>
              <a:latin typeface="Sweetie" panose="020B0606030804020204" charset="0"/>
              <a:cs typeface="Sweetie" panose="020B060603080402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2280" y="2176145"/>
            <a:ext cx="11294745" cy="27832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/>
            <a:r>
              <a:rPr lang="en-US" altLang="zh-CN" sz="3600">
                <a:latin typeface="Sunshine" panose="00000500000000000000" charset="0"/>
                <a:cs typeface="Sunshine" panose="00000500000000000000" charset="0"/>
                <a:sym typeface="+mn-ea"/>
              </a:rPr>
              <a:t>  </a:t>
            </a:r>
            <a:r>
              <a:rPr lang="en-US" altLang="zh-CN" sz="3600">
                <a:solidFill>
                  <a:schemeClr val="accent5">
                    <a:lumMod val="20000"/>
                    <a:lumOff val="80000"/>
                  </a:schemeClr>
                </a:solidFill>
                <a:latin typeface="Sunshine" panose="00000500000000000000" charset="0"/>
                <a:cs typeface="Sunshine" panose="00000500000000000000" charset="0"/>
                <a:sym typeface="+mn-ea"/>
              </a:rPr>
              <a:t> </a:t>
            </a:r>
            <a:r>
              <a:rPr lang="en-US" altLang="zh-CN" sz="3800">
                <a:solidFill>
                  <a:schemeClr val="accent5">
                    <a:lumMod val="20000"/>
                    <a:lumOff val="80000"/>
                  </a:schemeClr>
                </a:solidFill>
                <a:latin typeface="Sunshine" panose="00000500000000000000" charset="0"/>
                <a:cs typeface="Sunshine" panose="00000500000000000000" charset="0"/>
                <a:sym typeface="+mn-ea"/>
              </a:rPr>
              <a:t> </a:t>
            </a:r>
            <a:r>
              <a:rPr lang="zh-CN" altLang="en-US" sz="4000" b="1">
                <a:solidFill>
                  <a:schemeClr val="accent5">
                    <a:lumMod val="20000"/>
                    <a:lumOff val="80000"/>
                  </a:schemeClr>
                </a:solidFill>
                <a:latin typeface="Sunshine" panose="00000500000000000000" charset="0"/>
                <a:cs typeface="Sunshine" panose="00000500000000000000" charset="0"/>
                <a:sym typeface="+mn-ea"/>
              </a:rPr>
              <a:t>If you wish to succeed, you should use perdistence as your good friend, experiece as your reference, prudence as your brother and hope as your sentry.</a:t>
            </a:r>
            <a:endParaRPr lang="zh-CN" altLang="en-US" sz="4000" b="1">
              <a:solidFill>
                <a:schemeClr val="accent5">
                  <a:lumMod val="20000"/>
                  <a:lumOff val="80000"/>
                </a:schemeClr>
              </a:solidFill>
              <a:latin typeface="Sunshine" panose="00000500000000000000" charset="0"/>
              <a:cs typeface="Sunshine" panose="00000500000000000000" charset="0"/>
            </a:endParaRPr>
          </a:p>
          <a:p>
            <a:pPr lvl="0" algn="l"/>
            <a:r>
              <a:rPr lang="zh-CN" altLang="en-US" sz="4000" b="1">
                <a:solidFill>
                  <a:schemeClr val="accent5">
                    <a:lumMod val="20000"/>
                    <a:lumOff val="80000"/>
                  </a:schemeClr>
                </a:solidFill>
                <a:latin typeface="Sunshine" panose="00000500000000000000" charset="0"/>
                <a:cs typeface="Sunshine" panose="00000500000000000000" charset="0"/>
                <a:sym typeface="+mn-ea"/>
              </a:rPr>
              <a:t>                                          </a:t>
            </a:r>
            <a:r>
              <a:rPr lang="en-US" altLang="zh-CN" sz="4000" b="1">
                <a:solidFill>
                  <a:schemeClr val="accent5">
                    <a:lumMod val="20000"/>
                    <a:lumOff val="80000"/>
                  </a:schemeClr>
                </a:solidFill>
                <a:latin typeface="Sunshine" panose="00000500000000000000" charset="0"/>
                <a:cs typeface="Sunshine" panose="00000500000000000000" charset="0"/>
                <a:sym typeface="+mn-ea"/>
              </a:rPr>
              <a:t>--Edison</a:t>
            </a:r>
            <a:r>
              <a:rPr lang="zh-CN" altLang="en-US" sz="4000" b="1">
                <a:solidFill>
                  <a:schemeClr val="accent5">
                    <a:lumMod val="20000"/>
                    <a:lumOff val="80000"/>
                  </a:schemeClr>
                </a:solidFill>
                <a:latin typeface="Sunshine" panose="00000500000000000000" charset="0"/>
                <a:cs typeface="Sunshine" panose="00000500000000000000" charset="0"/>
                <a:sym typeface="+mn-ea"/>
              </a:rPr>
              <a:t>        </a:t>
            </a:r>
            <a:r>
              <a:rPr lang="zh-CN" altLang="en-US" sz="3600">
                <a:solidFill>
                  <a:schemeClr val="accent5">
                    <a:lumMod val="20000"/>
                    <a:lumOff val="80000"/>
                  </a:schemeClr>
                </a:solidFill>
                <a:latin typeface="Sunshine" panose="00000500000000000000" charset="0"/>
                <a:cs typeface="Sunshine" panose="00000500000000000000" charset="0"/>
                <a:sym typeface="+mn-ea"/>
              </a:rPr>
              <a:t>         </a:t>
            </a:r>
            <a:r>
              <a:rPr lang="zh-CN" altLang="en-US" sz="3600">
                <a:latin typeface="Sunshine" panose="00000500000000000000" charset="0"/>
                <a:cs typeface="Sunshine" panose="00000500000000000000" charset="0"/>
                <a:sym typeface="+mn-ea"/>
              </a:rPr>
              <a:t>                                                                                                                                                                            </a:t>
            </a:r>
            <a:endParaRPr lang="en-US" altLang="zh-CN" sz="3600">
              <a:latin typeface="Sunshine" panose="00000500000000000000" charset="0"/>
              <a:cs typeface="Sunshine" panose="00000500000000000000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u"/>
      </p:transition>
    </mc:Choice>
    <mc:Fallback>
      <p:transition spd="slow">
        <p:cover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7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build="allAtOnce"/>
      <p:bldP spid="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5" r="1483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4756150" y="3265805"/>
            <a:ext cx="716407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6000" dirty="0">
                <a:solidFill>
                  <a:schemeClr val="bg1"/>
                </a:solidFill>
                <a:latin typeface="YESorNO" panose="02070504070706020300" charset="0"/>
                <a:ea typeface="华文行楷" panose="02010800040101010101" charset="-122"/>
                <a:cs typeface="YESorNO" panose="02070504070706020300" charset="0"/>
              </a:rPr>
              <a:t>Thanks for listening</a:t>
            </a:r>
            <a:endParaRPr lang="en-US" altLang="zh-CN" sz="6000" dirty="0">
              <a:solidFill>
                <a:schemeClr val="bg1"/>
              </a:solidFill>
              <a:latin typeface="YESorNO" panose="02070504070706020300" charset="0"/>
              <a:ea typeface="华文行楷" panose="02010800040101010101" charset="-122"/>
              <a:cs typeface="YESorNO" panose="02070504070706020300" charset="0"/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5" r="1483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440170" y="2577465"/>
            <a:ext cx="2990850" cy="829945"/>
          </a:xfrm>
          <a:prstGeom prst="rect">
            <a:avLst/>
          </a:prstGeom>
          <a:noFill/>
          <a:effectLst>
            <a:outerShdw blurRad="50800" dist="254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800" b="1" dirty="0">
                <a:solidFill>
                  <a:schemeClr val="bg1"/>
                </a:solidFill>
                <a:cs typeface="+mn-ea"/>
                <a:sym typeface="+mn-lt"/>
              </a:rPr>
              <a:t>Part   0 1</a:t>
            </a:r>
            <a:endParaRPr lang="zh-CN" altLang="en-US" sz="4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extLst>
                                      <p:ext uri="{505F2C04-C923-438B-8C0F-E0CD2BADF298}">
                                        <wppc:dynamicDigit xmlns:wppc="http://www.wps.cn/officeDocument/PresentationCustomData" type="0">
                                          <p:anim to="" calcmode="lin" valueType="num">
                                            <p:cBhvr>
                                              <p:cTn id="7" dur="1000" fill="hold"/>
                                              <p:tgtEl>
                                                <p:spTgt spid="3">
                                                  <p:txEl>
                                                    <p:pRg st="0" end="0"/>
                                                  </p:txEl>
                                                </p:spTgt>
                                              </p:tgtEl>
                                              <p:attrNameLst>
                                                <p:attrName>num.show</p:attrName>
                                              </p:attrNameLst>
                                            </p:cBhvr>
                                            <p:tavLst>
                                              <p:tav tm="0">
                                                <p:val>
                                                  <p:fltVal val="0"/>
                                                </p:val>
                                              </p:tav>
                                              <p:tav tm="100000">
                                                <p:val>
                                                  <p:strVal val="#ppt_v"/>
                                                </p:val>
                                              </p:tav>
                                            </p:tavLst>
                                          </p:anim>
                                        </wppc:dynamicDigit>
                                      </p:ext>
                                    </p:extLs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  <a:alpha val="19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任意多边形 1"/>
          <p:cNvSpPr/>
          <p:nvPr>
            <p:custDataLst>
              <p:tags r:id="rId1"/>
            </p:custDataLst>
          </p:nvPr>
        </p:nvSpPr>
        <p:spPr>
          <a:xfrm flipV="1">
            <a:off x="-34241" y="-37210"/>
            <a:ext cx="12192003" cy="2769280"/>
          </a:xfrm>
          <a:custGeom>
            <a:avLst/>
            <a:gdLst>
              <a:gd name="connsiteX0" fmla="*/ 0 w 6216319"/>
              <a:gd name="connsiteY0" fmla="*/ 0 h 1302204"/>
              <a:gd name="connsiteX1" fmla="*/ 6216319 w 6216319"/>
              <a:gd name="connsiteY1" fmla="*/ 0 h 1302204"/>
              <a:gd name="connsiteX2" fmla="*/ 6216319 w 6216319"/>
              <a:gd name="connsiteY2" fmla="*/ 1302204 h 1302204"/>
              <a:gd name="connsiteX3" fmla="*/ 0 w 6216319"/>
              <a:gd name="connsiteY3" fmla="*/ 1302204 h 1302204"/>
              <a:gd name="connsiteX4" fmla="*/ 0 w 6216319"/>
              <a:gd name="connsiteY4" fmla="*/ 0 h 1302204"/>
              <a:gd name="connsiteX0-1" fmla="*/ 0 w 6216319"/>
              <a:gd name="connsiteY0-2" fmla="*/ 9364 h 1311568"/>
              <a:gd name="connsiteX1-3" fmla="*/ 339865 w 6216319"/>
              <a:gd name="connsiteY1-4" fmla="*/ 0 h 1311568"/>
              <a:gd name="connsiteX2-5" fmla="*/ 6216319 w 6216319"/>
              <a:gd name="connsiteY2-6" fmla="*/ 9364 h 1311568"/>
              <a:gd name="connsiteX3-7" fmla="*/ 6216319 w 6216319"/>
              <a:gd name="connsiteY3-8" fmla="*/ 1311568 h 1311568"/>
              <a:gd name="connsiteX4-9" fmla="*/ 0 w 6216319"/>
              <a:gd name="connsiteY4-10" fmla="*/ 1311568 h 1311568"/>
              <a:gd name="connsiteX5" fmla="*/ 0 w 6216319"/>
              <a:gd name="connsiteY5" fmla="*/ 9364 h 1311568"/>
              <a:gd name="connsiteX0-11" fmla="*/ 0 w 6216319"/>
              <a:gd name="connsiteY0-12" fmla="*/ 0 h 1302204"/>
              <a:gd name="connsiteX1-13" fmla="*/ 339865 w 6216319"/>
              <a:gd name="connsiteY1-14" fmla="*/ 184845 h 1302204"/>
              <a:gd name="connsiteX2-15" fmla="*/ 6216319 w 6216319"/>
              <a:gd name="connsiteY2-16" fmla="*/ 0 h 1302204"/>
              <a:gd name="connsiteX3-17" fmla="*/ 6216319 w 6216319"/>
              <a:gd name="connsiteY3-18" fmla="*/ 1302204 h 1302204"/>
              <a:gd name="connsiteX4-19" fmla="*/ 0 w 6216319"/>
              <a:gd name="connsiteY4-20" fmla="*/ 1302204 h 1302204"/>
              <a:gd name="connsiteX5-21" fmla="*/ 0 w 6216319"/>
              <a:gd name="connsiteY5-22" fmla="*/ 0 h 1302204"/>
              <a:gd name="connsiteX0-23" fmla="*/ 0 w 6216319"/>
              <a:gd name="connsiteY0-24" fmla="*/ 0 h 1302204"/>
              <a:gd name="connsiteX1-25" fmla="*/ 339865 w 6216319"/>
              <a:gd name="connsiteY1-26" fmla="*/ 184845 h 1302204"/>
              <a:gd name="connsiteX2-27" fmla="*/ 6216319 w 6216319"/>
              <a:gd name="connsiteY2-28" fmla="*/ 0 h 1302204"/>
              <a:gd name="connsiteX3-29" fmla="*/ 6216319 w 6216319"/>
              <a:gd name="connsiteY3-30" fmla="*/ 1302204 h 1302204"/>
              <a:gd name="connsiteX4-31" fmla="*/ 0 w 6216319"/>
              <a:gd name="connsiteY4-32" fmla="*/ 1302204 h 1302204"/>
              <a:gd name="connsiteX5-33" fmla="*/ 0 w 6216319"/>
              <a:gd name="connsiteY5-34" fmla="*/ 0 h 1302204"/>
              <a:gd name="connsiteX0-35" fmla="*/ 0 w 6216319"/>
              <a:gd name="connsiteY0-36" fmla="*/ 47249 h 1349453"/>
              <a:gd name="connsiteX1-37" fmla="*/ 339865 w 6216319"/>
              <a:gd name="connsiteY1-38" fmla="*/ 232094 h 1349453"/>
              <a:gd name="connsiteX2-39" fmla="*/ 2273862 w 6216319"/>
              <a:gd name="connsiteY2-40" fmla="*/ 280646 h 1349453"/>
              <a:gd name="connsiteX3-41" fmla="*/ 6216319 w 6216319"/>
              <a:gd name="connsiteY3-42" fmla="*/ 47249 h 1349453"/>
              <a:gd name="connsiteX4-43" fmla="*/ 6216319 w 6216319"/>
              <a:gd name="connsiteY4-44" fmla="*/ 1349453 h 1349453"/>
              <a:gd name="connsiteX5-45" fmla="*/ 0 w 6216319"/>
              <a:gd name="connsiteY5-46" fmla="*/ 1349453 h 1349453"/>
              <a:gd name="connsiteX6" fmla="*/ 0 w 6216319"/>
              <a:gd name="connsiteY6" fmla="*/ 47249 h 1349453"/>
              <a:gd name="connsiteX0-47" fmla="*/ 0 w 6216319"/>
              <a:gd name="connsiteY0-48" fmla="*/ 30623 h 1332827"/>
              <a:gd name="connsiteX1-49" fmla="*/ 339865 w 6216319"/>
              <a:gd name="connsiteY1-50" fmla="*/ 215468 h 1332827"/>
              <a:gd name="connsiteX2-51" fmla="*/ 2265770 w 6216319"/>
              <a:gd name="connsiteY2-52" fmla="*/ 539150 h 1332827"/>
              <a:gd name="connsiteX3-53" fmla="*/ 6216319 w 6216319"/>
              <a:gd name="connsiteY3-54" fmla="*/ 30623 h 1332827"/>
              <a:gd name="connsiteX4-55" fmla="*/ 6216319 w 6216319"/>
              <a:gd name="connsiteY4-56" fmla="*/ 1332827 h 1332827"/>
              <a:gd name="connsiteX5-57" fmla="*/ 0 w 6216319"/>
              <a:gd name="connsiteY5-58" fmla="*/ 1332827 h 1332827"/>
              <a:gd name="connsiteX6-59" fmla="*/ 0 w 6216319"/>
              <a:gd name="connsiteY6-60" fmla="*/ 30623 h 1332827"/>
              <a:gd name="connsiteX0-61" fmla="*/ 0 w 6216319"/>
              <a:gd name="connsiteY0-62" fmla="*/ 31024 h 1333228"/>
              <a:gd name="connsiteX1-63" fmla="*/ 339865 w 6216319"/>
              <a:gd name="connsiteY1-64" fmla="*/ 215869 h 1333228"/>
              <a:gd name="connsiteX2-65" fmla="*/ 2265770 w 6216319"/>
              <a:gd name="connsiteY2-66" fmla="*/ 539551 h 1333228"/>
              <a:gd name="connsiteX3-67" fmla="*/ 3269182 w 6216319"/>
              <a:gd name="connsiteY3-68" fmla="*/ 418171 h 1333228"/>
              <a:gd name="connsiteX4-69" fmla="*/ 6216319 w 6216319"/>
              <a:gd name="connsiteY4-70" fmla="*/ 31024 h 1333228"/>
              <a:gd name="connsiteX5-71" fmla="*/ 6216319 w 6216319"/>
              <a:gd name="connsiteY5-72" fmla="*/ 1333228 h 1333228"/>
              <a:gd name="connsiteX6-73" fmla="*/ 0 w 6216319"/>
              <a:gd name="connsiteY6-74" fmla="*/ 1333228 h 1333228"/>
              <a:gd name="connsiteX7" fmla="*/ 0 w 6216319"/>
              <a:gd name="connsiteY7" fmla="*/ 31024 h 1333228"/>
              <a:gd name="connsiteX0-75" fmla="*/ 0 w 6216319"/>
              <a:gd name="connsiteY0-76" fmla="*/ 26175 h 1328379"/>
              <a:gd name="connsiteX1-77" fmla="*/ 339865 w 6216319"/>
              <a:gd name="connsiteY1-78" fmla="*/ 211020 h 1328379"/>
              <a:gd name="connsiteX2-79" fmla="*/ 2265770 w 6216319"/>
              <a:gd name="connsiteY2-80" fmla="*/ 534702 h 1328379"/>
              <a:gd name="connsiteX3-81" fmla="*/ 3244906 w 6216319"/>
              <a:gd name="connsiteY3-82" fmla="*/ 518518 h 1328379"/>
              <a:gd name="connsiteX4-83" fmla="*/ 6216319 w 6216319"/>
              <a:gd name="connsiteY4-84" fmla="*/ 26175 h 1328379"/>
              <a:gd name="connsiteX5-85" fmla="*/ 6216319 w 6216319"/>
              <a:gd name="connsiteY5-86" fmla="*/ 1328379 h 1328379"/>
              <a:gd name="connsiteX6-87" fmla="*/ 0 w 6216319"/>
              <a:gd name="connsiteY6-88" fmla="*/ 1328379 h 1328379"/>
              <a:gd name="connsiteX7-89" fmla="*/ 0 w 6216319"/>
              <a:gd name="connsiteY7-90" fmla="*/ 26175 h 1328379"/>
              <a:gd name="connsiteX0-91" fmla="*/ 0 w 6216319"/>
              <a:gd name="connsiteY0-92" fmla="*/ 63128 h 1365332"/>
              <a:gd name="connsiteX1-93" fmla="*/ 339865 w 6216319"/>
              <a:gd name="connsiteY1-94" fmla="*/ 247973 h 1365332"/>
              <a:gd name="connsiteX2-95" fmla="*/ 2265770 w 6216319"/>
              <a:gd name="connsiteY2-96" fmla="*/ 571655 h 1365332"/>
              <a:gd name="connsiteX3-97" fmla="*/ 3244906 w 6216319"/>
              <a:gd name="connsiteY3-98" fmla="*/ 555471 h 1365332"/>
              <a:gd name="connsiteX4-99" fmla="*/ 4725749 w 6216319"/>
              <a:gd name="connsiteY4-100" fmla="*/ 239882 h 1365332"/>
              <a:gd name="connsiteX5-101" fmla="*/ 6216319 w 6216319"/>
              <a:gd name="connsiteY5-102" fmla="*/ 63128 h 1365332"/>
              <a:gd name="connsiteX6-103" fmla="*/ 6216319 w 6216319"/>
              <a:gd name="connsiteY6-104" fmla="*/ 1365332 h 1365332"/>
              <a:gd name="connsiteX7-105" fmla="*/ 0 w 6216319"/>
              <a:gd name="connsiteY7-106" fmla="*/ 1365332 h 1365332"/>
              <a:gd name="connsiteX8" fmla="*/ 0 w 6216319"/>
              <a:gd name="connsiteY8" fmla="*/ 63128 h 1365332"/>
              <a:gd name="connsiteX0-107" fmla="*/ 0 w 6216319"/>
              <a:gd name="connsiteY0-108" fmla="*/ 20810 h 1323014"/>
              <a:gd name="connsiteX1-109" fmla="*/ 339865 w 6216319"/>
              <a:gd name="connsiteY1-110" fmla="*/ 205655 h 1323014"/>
              <a:gd name="connsiteX2-111" fmla="*/ 2265770 w 6216319"/>
              <a:gd name="connsiteY2-112" fmla="*/ 529337 h 1323014"/>
              <a:gd name="connsiteX3-113" fmla="*/ 3244906 w 6216319"/>
              <a:gd name="connsiteY3-114" fmla="*/ 513153 h 1323014"/>
              <a:gd name="connsiteX4-115" fmla="*/ 4628644 w 6216319"/>
              <a:gd name="connsiteY4-116" fmla="*/ 1055320 h 1323014"/>
              <a:gd name="connsiteX5-117" fmla="*/ 6216319 w 6216319"/>
              <a:gd name="connsiteY5-118" fmla="*/ 20810 h 1323014"/>
              <a:gd name="connsiteX6-119" fmla="*/ 6216319 w 6216319"/>
              <a:gd name="connsiteY6-120" fmla="*/ 1323014 h 1323014"/>
              <a:gd name="connsiteX7-121" fmla="*/ 0 w 6216319"/>
              <a:gd name="connsiteY7-122" fmla="*/ 1323014 h 1323014"/>
              <a:gd name="connsiteX8-123" fmla="*/ 0 w 6216319"/>
              <a:gd name="connsiteY8-124" fmla="*/ 20810 h 1323014"/>
              <a:gd name="connsiteX0-125" fmla="*/ 0 w 6216319"/>
              <a:gd name="connsiteY0-126" fmla="*/ 32243 h 1334447"/>
              <a:gd name="connsiteX1-127" fmla="*/ 339865 w 6216319"/>
              <a:gd name="connsiteY1-128" fmla="*/ 217088 h 1334447"/>
              <a:gd name="connsiteX2-129" fmla="*/ 2265770 w 6216319"/>
              <a:gd name="connsiteY2-130" fmla="*/ 540770 h 1334447"/>
              <a:gd name="connsiteX3-131" fmla="*/ 3244906 w 6216319"/>
              <a:gd name="connsiteY3-132" fmla="*/ 524586 h 1334447"/>
              <a:gd name="connsiteX4-133" fmla="*/ 4628644 w 6216319"/>
              <a:gd name="connsiteY4-134" fmla="*/ 1066753 h 1334447"/>
              <a:gd name="connsiteX5-135" fmla="*/ 5526860 w 6216319"/>
              <a:gd name="connsiteY5-136" fmla="*/ 451758 h 1334447"/>
              <a:gd name="connsiteX6-137" fmla="*/ 6216319 w 6216319"/>
              <a:gd name="connsiteY6-138" fmla="*/ 32243 h 1334447"/>
              <a:gd name="connsiteX7-139" fmla="*/ 6216319 w 6216319"/>
              <a:gd name="connsiteY7-140" fmla="*/ 1334447 h 1334447"/>
              <a:gd name="connsiteX8-141" fmla="*/ 0 w 6216319"/>
              <a:gd name="connsiteY8-142" fmla="*/ 1334447 h 1334447"/>
              <a:gd name="connsiteX9" fmla="*/ 0 w 6216319"/>
              <a:gd name="connsiteY9" fmla="*/ 32243 h 1334447"/>
              <a:gd name="connsiteX0-143" fmla="*/ 0 w 6216319"/>
              <a:gd name="connsiteY0-144" fmla="*/ 12831 h 1315035"/>
              <a:gd name="connsiteX1-145" fmla="*/ 339865 w 6216319"/>
              <a:gd name="connsiteY1-146" fmla="*/ 197676 h 1315035"/>
              <a:gd name="connsiteX2-147" fmla="*/ 2265770 w 6216319"/>
              <a:gd name="connsiteY2-148" fmla="*/ 521358 h 1315035"/>
              <a:gd name="connsiteX3-149" fmla="*/ 3244906 w 6216319"/>
              <a:gd name="connsiteY3-150" fmla="*/ 505174 h 1315035"/>
              <a:gd name="connsiteX4-151" fmla="*/ 4628644 w 6216319"/>
              <a:gd name="connsiteY4-152" fmla="*/ 1047341 h 1315035"/>
              <a:gd name="connsiteX5-153" fmla="*/ 5356927 w 6216319"/>
              <a:gd name="connsiteY5-154" fmla="*/ 1201089 h 1315035"/>
              <a:gd name="connsiteX6-155" fmla="*/ 6216319 w 6216319"/>
              <a:gd name="connsiteY6-156" fmla="*/ 12831 h 1315035"/>
              <a:gd name="connsiteX7-157" fmla="*/ 6216319 w 6216319"/>
              <a:gd name="connsiteY7-158" fmla="*/ 1315035 h 1315035"/>
              <a:gd name="connsiteX8-159" fmla="*/ 0 w 6216319"/>
              <a:gd name="connsiteY8-160" fmla="*/ 1315035 h 1315035"/>
              <a:gd name="connsiteX9-161" fmla="*/ 0 w 6216319"/>
              <a:gd name="connsiteY9-162" fmla="*/ 12831 h 1315035"/>
              <a:gd name="connsiteX0-163" fmla="*/ 0 w 6498499"/>
              <a:gd name="connsiteY0-164" fmla="*/ 0 h 1302204"/>
              <a:gd name="connsiteX1-165" fmla="*/ 339865 w 6498499"/>
              <a:gd name="connsiteY1-166" fmla="*/ 184845 h 1302204"/>
              <a:gd name="connsiteX2-167" fmla="*/ 2265770 w 6498499"/>
              <a:gd name="connsiteY2-168" fmla="*/ 508527 h 1302204"/>
              <a:gd name="connsiteX3-169" fmla="*/ 3244906 w 6498499"/>
              <a:gd name="connsiteY3-170" fmla="*/ 492343 h 1302204"/>
              <a:gd name="connsiteX4-171" fmla="*/ 4628644 w 6498499"/>
              <a:gd name="connsiteY4-172" fmla="*/ 1034510 h 1302204"/>
              <a:gd name="connsiteX5-173" fmla="*/ 5356927 w 6498499"/>
              <a:gd name="connsiteY5-174" fmla="*/ 1188258 h 1302204"/>
              <a:gd name="connsiteX6-175" fmla="*/ 6216319 w 6498499"/>
              <a:gd name="connsiteY6-176" fmla="*/ 1302204 h 1302204"/>
              <a:gd name="connsiteX7-177" fmla="*/ 0 w 6498499"/>
              <a:gd name="connsiteY7-178" fmla="*/ 1302204 h 1302204"/>
              <a:gd name="connsiteX8-179" fmla="*/ 0 w 6498499"/>
              <a:gd name="connsiteY8-180" fmla="*/ 0 h 1302204"/>
              <a:gd name="connsiteX0-181" fmla="*/ 0 w 6216319"/>
              <a:gd name="connsiteY0-182" fmla="*/ 0 h 1302204"/>
              <a:gd name="connsiteX1-183" fmla="*/ 339865 w 6216319"/>
              <a:gd name="connsiteY1-184" fmla="*/ 184845 h 1302204"/>
              <a:gd name="connsiteX2-185" fmla="*/ 2265770 w 6216319"/>
              <a:gd name="connsiteY2-186" fmla="*/ 508527 h 1302204"/>
              <a:gd name="connsiteX3-187" fmla="*/ 3244906 w 6216319"/>
              <a:gd name="connsiteY3-188" fmla="*/ 492343 h 1302204"/>
              <a:gd name="connsiteX4-189" fmla="*/ 4628644 w 6216319"/>
              <a:gd name="connsiteY4-190" fmla="*/ 1034510 h 1302204"/>
              <a:gd name="connsiteX5-191" fmla="*/ 5356927 w 6216319"/>
              <a:gd name="connsiteY5-192" fmla="*/ 1188258 h 1302204"/>
              <a:gd name="connsiteX6-193" fmla="*/ 6216319 w 6216319"/>
              <a:gd name="connsiteY6-194" fmla="*/ 1302204 h 1302204"/>
              <a:gd name="connsiteX7-195" fmla="*/ 0 w 6216319"/>
              <a:gd name="connsiteY7-196" fmla="*/ 1302204 h 1302204"/>
              <a:gd name="connsiteX8-197" fmla="*/ 0 w 6216319"/>
              <a:gd name="connsiteY8-198" fmla="*/ 0 h 1302204"/>
              <a:gd name="connsiteX0-199" fmla="*/ 0 w 6216319"/>
              <a:gd name="connsiteY0-200" fmla="*/ 0 h 1302204"/>
              <a:gd name="connsiteX1-201" fmla="*/ 339865 w 6216319"/>
              <a:gd name="connsiteY1-202" fmla="*/ 184845 h 1302204"/>
              <a:gd name="connsiteX2-203" fmla="*/ 2265770 w 6216319"/>
              <a:gd name="connsiteY2-204" fmla="*/ 508527 h 1302204"/>
              <a:gd name="connsiteX3-205" fmla="*/ 3244906 w 6216319"/>
              <a:gd name="connsiteY3-206" fmla="*/ 492343 h 1302204"/>
              <a:gd name="connsiteX4-207" fmla="*/ 4628644 w 6216319"/>
              <a:gd name="connsiteY4-208" fmla="*/ 1034510 h 1302204"/>
              <a:gd name="connsiteX5-209" fmla="*/ 5356927 w 6216319"/>
              <a:gd name="connsiteY5-210" fmla="*/ 1188258 h 1302204"/>
              <a:gd name="connsiteX6-211" fmla="*/ 6216319 w 6216319"/>
              <a:gd name="connsiteY6-212" fmla="*/ 1302204 h 1302204"/>
              <a:gd name="connsiteX7-213" fmla="*/ 0 w 6216319"/>
              <a:gd name="connsiteY7-214" fmla="*/ 1302204 h 1302204"/>
              <a:gd name="connsiteX8-215" fmla="*/ 0 w 6216319"/>
              <a:gd name="connsiteY8-216" fmla="*/ 0 h 1302204"/>
              <a:gd name="connsiteX0-217" fmla="*/ 0 w 6216319"/>
              <a:gd name="connsiteY0-218" fmla="*/ 0 h 1302204"/>
              <a:gd name="connsiteX1-219" fmla="*/ 339865 w 6216319"/>
              <a:gd name="connsiteY1-220" fmla="*/ 184845 h 1302204"/>
              <a:gd name="connsiteX2-221" fmla="*/ 2265770 w 6216319"/>
              <a:gd name="connsiteY2-222" fmla="*/ 508527 h 1302204"/>
              <a:gd name="connsiteX3-223" fmla="*/ 3244906 w 6216319"/>
              <a:gd name="connsiteY3-224" fmla="*/ 492343 h 1302204"/>
              <a:gd name="connsiteX4-225" fmla="*/ 4628644 w 6216319"/>
              <a:gd name="connsiteY4-226" fmla="*/ 1034510 h 1302204"/>
              <a:gd name="connsiteX5-227" fmla="*/ 5356927 w 6216319"/>
              <a:gd name="connsiteY5-228" fmla="*/ 1188258 h 1302204"/>
              <a:gd name="connsiteX6-229" fmla="*/ 6216319 w 6216319"/>
              <a:gd name="connsiteY6-230" fmla="*/ 1302204 h 1302204"/>
              <a:gd name="connsiteX7-231" fmla="*/ 0 w 6216319"/>
              <a:gd name="connsiteY7-232" fmla="*/ 1302204 h 1302204"/>
              <a:gd name="connsiteX8-233" fmla="*/ 0 w 6216319"/>
              <a:gd name="connsiteY8-234" fmla="*/ 0 h 1302204"/>
              <a:gd name="connsiteX0-235" fmla="*/ 0 w 6216319"/>
              <a:gd name="connsiteY0-236" fmla="*/ 0 h 1302204"/>
              <a:gd name="connsiteX1-237" fmla="*/ 339865 w 6216319"/>
              <a:gd name="connsiteY1-238" fmla="*/ 184845 h 1302204"/>
              <a:gd name="connsiteX2-239" fmla="*/ 2265770 w 6216319"/>
              <a:gd name="connsiteY2-240" fmla="*/ 508527 h 1302204"/>
              <a:gd name="connsiteX3-241" fmla="*/ 3244906 w 6216319"/>
              <a:gd name="connsiteY3-242" fmla="*/ 492343 h 1302204"/>
              <a:gd name="connsiteX4-243" fmla="*/ 4628644 w 6216319"/>
              <a:gd name="connsiteY4-244" fmla="*/ 1034510 h 1302204"/>
              <a:gd name="connsiteX5-245" fmla="*/ 5356927 w 6216319"/>
              <a:gd name="connsiteY5-246" fmla="*/ 1188258 h 1302204"/>
              <a:gd name="connsiteX6-247" fmla="*/ 6216319 w 6216319"/>
              <a:gd name="connsiteY6-248" fmla="*/ 1302204 h 1302204"/>
              <a:gd name="connsiteX7-249" fmla="*/ 0 w 6216319"/>
              <a:gd name="connsiteY7-250" fmla="*/ 1302204 h 1302204"/>
              <a:gd name="connsiteX8-251" fmla="*/ 0 w 6216319"/>
              <a:gd name="connsiteY8-252" fmla="*/ 0 h 1302204"/>
              <a:gd name="connsiteX0-253" fmla="*/ 0 w 6216319"/>
              <a:gd name="connsiteY0-254" fmla="*/ 0 h 1302204"/>
              <a:gd name="connsiteX1-255" fmla="*/ 339865 w 6216319"/>
              <a:gd name="connsiteY1-256" fmla="*/ 184845 h 1302204"/>
              <a:gd name="connsiteX2-257" fmla="*/ 2265770 w 6216319"/>
              <a:gd name="connsiteY2-258" fmla="*/ 508527 h 1302204"/>
              <a:gd name="connsiteX3-259" fmla="*/ 3244906 w 6216319"/>
              <a:gd name="connsiteY3-260" fmla="*/ 492343 h 1302204"/>
              <a:gd name="connsiteX4-261" fmla="*/ 4628644 w 6216319"/>
              <a:gd name="connsiteY4-262" fmla="*/ 1034510 h 1302204"/>
              <a:gd name="connsiteX5-263" fmla="*/ 5356927 w 6216319"/>
              <a:gd name="connsiteY5-264" fmla="*/ 1188258 h 1302204"/>
              <a:gd name="connsiteX6-265" fmla="*/ 6216319 w 6216319"/>
              <a:gd name="connsiteY6-266" fmla="*/ 1302204 h 1302204"/>
              <a:gd name="connsiteX7-267" fmla="*/ 0 w 6216319"/>
              <a:gd name="connsiteY7-268" fmla="*/ 1302204 h 1302204"/>
              <a:gd name="connsiteX8-269" fmla="*/ 0 w 6216319"/>
              <a:gd name="connsiteY8-270" fmla="*/ 0 h 1302204"/>
              <a:gd name="connsiteX0-271" fmla="*/ 0 w 6216319"/>
              <a:gd name="connsiteY0-272" fmla="*/ 0 h 1302204"/>
              <a:gd name="connsiteX1-273" fmla="*/ 339865 w 6216319"/>
              <a:gd name="connsiteY1-274" fmla="*/ 184845 h 1302204"/>
              <a:gd name="connsiteX2-275" fmla="*/ 2265770 w 6216319"/>
              <a:gd name="connsiteY2-276" fmla="*/ 508527 h 1302204"/>
              <a:gd name="connsiteX3-277" fmla="*/ 3244906 w 6216319"/>
              <a:gd name="connsiteY3-278" fmla="*/ 492343 h 1302204"/>
              <a:gd name="connsiteX4-279" fmla="*/ 4628644 w 6216319"/>
              <a:gd name="connsiteY4-280" fmla="*/ 1034510 h 1302204"/>
              <a:gd name="connsiteX5-281" fmla="*/ 5356927 w 6216319"/>
              <a:gd name="connsiteY5-282" fmla="*/ 1188258 h 1302204"/>
              <a:gd name="connsiteX6-283" fmla="*/ 6216319 w 6216319"/>
              <a:gd name="connsiteY6-284" fmla="*/ 1302204 h 1302204"/>
              <a:gd name="connsiteX7-285" fmla="*/ 0 w 6216319"/>
              <a:gd name="connsiteY7-286" fmla="*/ 1302204 h 1302204"/>
              <a:gd name="connsiteX8-287" fmla="*/ 0 w 6216319"/>
              <a:gd name="connsiteY8-288" fmla="*/ 0 h 1302204"/>
              <a:gd name="connsiteX0-289" fmla="*/ 0 w 6216319"/>
              <a:gd name="connsiteY0-290" fmla="*/ 0 h 1302204"/>
              <a:gd name="connsiteX1-291" fmla="*/ 339865 w 6216319"/>
              <a:gd name="connsiteY1-292" fmla="*/ 184845 h 1302204"/>
              <a:gd name="connsiteX2-293" fmla="*/ 2265770 w 6216319"/>
              <a:gd name="connsiteY2-294" fmla="*/ 508527 h 1302204"/>
              <a:gd name="connsiteX3-295" fmla="*/ 3244906 w 6216319"/>
              <a:gd name="connsiteY3-296" fmla="*/ 492343 h 1302204"/>
              <a:gd name="connsiteX4-297" fmla="*/ 4628644 w 6216319"/>
              <a:gd name="connsiteY4-298" fmla="*/ 1034510 h 1302204"/>
              <a:gd name="connsiteX5-299" fmla="*/ 5356927 w 6216319"/>
              <a:gd name="connsiteY5-300" fmla="*/ 1188258 h 1302204"/>
              <a:gd name="connsiteX6-301" fmla="*/ 6216319 w 6216319"/>
              <a:gd name="connsiteY6-302" fmla="*/ 1302204 h 1302204"/>
              <a:gd name="connsiteX7-303" fmla="*/ 0 w 6216319"/>
              <a:gd name="connsiteY7-304" fmla="*/ 1302204 h 1302204"/>
              <a:gd name="connsiteX8-305" fmla="*/ 0 w 6216319"/>
              <a:gd name="connsiteY8-306" fmla="*/ 0 h 1302204"/>
              <a:gd name="connsiteX0-307" fmla="*/ 0 w 6216319"/>
              <a:gd name="connsiteY0-308" fmla="*/ 0 h 1302204"/>
              <a:gd name="connsiteX1-309" fmla="*/ 339865 w 6216319"/>
              <a:gd name="connsiteY1-310" fmla="*/ 184845 h 1302204"/>
              <a:gd name="connsiteX2-311" fmla="*/ 2265770 w 6216319"/>
              <a:gd name="connsiteY2-312" fmla="*/ 508527 h 1302204"/>
              <a:gd name="connsiteX3-313" fmla="*/ 3244906 w 6216319"/>
              <a:gd name="connsiteY3-314" fmla="*/ 492343 h 1302204"/>
              <a:gd name="connsiteX4-315" fmla="*/ 4628644 w 6216319"/>
              <a:gd name="connsiteY4-316" fmla="*/ 1034510 h 1302204"/>
              <a:gd name="connsiteX5-317" fmla="*/ 5356927 w 6216319"/>
              <a:gd name="connsiteY5-318" fmla="*/ 1188258 h 1302204"/>
              <a:gd name="connsiteX6-319" fmla="*/ 6216319 w 6216319"/>
              <a:gd name="connsiteY6-320" fmla="*/ 1302204 h 1302204"/>
              <a:gd name="connsiteX7-321" fmla="*/ 0 w 6216319"/>
              <a:gd name="connsiteY7-322" fmla="*/ 1302204 h 1302204"/>
              <a:gd name="connsiteX8-323" fmla="*/ 0 w 6216319"/>
              <a:gd name="connsiteY8-324" fmla="*/ 0 h 1302204"/>
              <a:gd name="connsiteX0-325" fmla="*/ 0 w 6216319"/>
              <a:gd name="connsiteY0-326" fmla="*/ 0 h 1302204"/>
              <a:gd name="connsiteX1-327" fmla="*/ 339865 w 6216319"/>
              <a:gd name="connsiteY1-328" fmla="*/ 184845 h 1302204"/>
              <a:gd name="connsiteX2-329" fmla="*/ 2265770 w 6216319"/>
              <a:gd name="connsiteY2-330" fmla="*/ 508527 h 1302204"/>
              <a:gd name="connsiteX3-331" fmla="*/ 3244906 w 6216319"/>
              <a:gd name="connsiteY3-332" fmla="*/ 492343 h 1302204"/>
              <a:gd name="connsiteX4-333" fmla="*/ 4628644 w 6216319"/>
              <a:gd name="connsiteY4-334" fmla="*/ 1034510 h 1302204"/>
              <a:gd name="connsiteX5-335" fmla="*/ 5356927 w 6216319"/>
              <a:gd name="connsiteY5-336" fmla="*/ 1188258 h 1302204"/>
              <a:gd name="connsiteX6-337" fmla="*/ 6216319 w 6216319"/>
              <a:gd name="connsiteY6-338" fmla="*/ 1302204 h 1302204"/>
              <a:gd name="connsiteX7-339" fmla="*/ 0 w 6216319"/>
              <a:gd name="connsiteY7-340" fmla="*/ 1302204 h 1302204"/>
              <a:gd name="connsiteX8-341" fmla="*/ 0 w 6216319"/>
              <a:gd name="connsiteY8-342" fmla="*/ 0 h 1302204"/>
              <a:gd name="connsiteX0-343" fmla="*/ 0 w 6216319"/>
              <a:gd name="connsiteY0-344" fmla="*/ 0 h 1302204"/>
              <a:gd name="connsiteX1-345" fmla="*/ 339865 w 6216319"/>
              <a:gd name="connsiteY1-346" fmla="*/ 184845 h 1302204"/>
              <a:gd name="connsiteX2-347" fmla="*/ 2265770 w 6216319"/>
              <a:gd name="connsiteY2-348" fmla="*/ 508527 h 1302204"/>
              <a:gd name="connsiteX3-349" fmla="*/ 3244906 w 6216319"/>
              <a:gd name="connsiteY3-350" fmla="*/ 492343 h 1302204"/>
              <a:gd name="connsiteX4-351" fmla="*/ 4628644 w 6216319"/>
              <a:gd name="connsiteY4-352" fmla="*/ 1034510 h 1302204"/>
              <a:gd name="connsiteX5-353" fmla="*/ 5356927 w 6216319"/>
              <a:gd name="connsiteY5-354" fmla="*/ 1188258 h 1302204"/>
              <a:gd name="connsiteX6-355" fmla="*/ 6216319 w 6216319"/>
              <a:gd name="connsiteY6-356" fmla="*/ 1302204 h 1302204"/>
              <a:gd name="connsiteX7-357" fmla="*/ 0 w 6216319"/>
              <a:gd name="connsiteY7-358" fmla="*/ 1302204 h 1302204"/>
              <a:gd name="connsiteX8-359" fmla="*/ 0 w 6216319"/>
              <a:gd name="connsiteY8-360" fmla="*/ 0 h 1302204"/>
              <a:gd name="connsiteX0-361" fmla="*/ 0 w 6216319"/>
              <a:gd name="connsiteY0-362" fmla="*/ 0 h 1302204"/>
              <a:gd name="connsiteX1-363" fmla="*/ 339865 w 6216319"/>
              <a:gd name="connsiteY1-364" fmla="*/ 184845 h 1302204"/>
              <a:gd name="connsiteX2-365" fmla="*/ 2265770 w 6216319"/>
              <a:gd name="connsiteY2-366" fmla="*/ 508527 h 1302204"/>
              <a:gd name="connsiteX3-367" fmla="*/ 3244906 w 6216319"/>
              <a:gd name="connsiteY3-368" fmla="*/ 492343 h 1302204"/>
              <a:gd name="connsiteX4-369" fmla="*/ 4628644 w 6216319"/>
              <a:gd name="connsiteY4-370" fmla="*/ 1034510 h 1302204"/>
              <a:gd name="connsiteX5-371" fmla="*/ 5356927 w 6216319"/>
              <a:gd name="connsiteY5-372" fmla="*/ 1188258 h 1302204"/>
              <a:gd name="connsiteX6-373" fmla="*/ 6216319 w 6216319"/>
              <a:gd name="connsiteY6-374" fmla="*/ 1302204 h 1302204"/>
              <a:gd name="connsiteX7-375" fmla="*/ 0 w 6216319"/>
              <a:gd name="connsiteY7-376" fmla="*/ 1302204 h 1302204"/>
              <a:gd name="connsiteX8-377" fmla="*/ 0 w 6216319"/>
              <a:gd name="connsiteY8-378" fmla="*/ 0 h 1302204"/>
              <a:gd name="connsiteX0-379" fmla="*/ 0 w 6216319"/>
              <a:gd name="connsiteY0-380" fmla="*/ 0 h 1302204"/>
              <a:gd name="connsiteX1-381" fmla="*/ 339865 w 6216319"/>
              <a:gd name="connsiteY1-382" fmla="*/ 184845 h 1302204"/>
              <a:gd name="connsiteX2-383" fmla="*/ 2265770 w 6216319"/>
              <a:gd name="connsiteY2-384" fmla="*/ 508527 h 1302204"/>
              <a:gd name="connsiteX3-385" fmla="*/ 3244906 w 6216319"/>
              <a:gd name="connsiteY3-386" fmla="*/ 492343 h 1302204"/>
              <a:gd name="connsiteX4-387" fmla="*/ 4628644 w 6216319"/>
              <a:gd name="connsiteY4-388" fmla="*/ 1034510 h 1302204"/>
              <a:gd name="connsiteX5-389" fmla="*/ 5356927 w 6216319"/>
              <a:gd name="connsiteY5-390" fmla="*/ 1188258 h 1302204"/>
              <a:gd name="connsiteX6-391" fmla="*/ 6216319 w 6216319"/>
              <a:gd name="connsiteY6-392" fmla="*/ 1302204 h 1302204"/>
              <a:gd name="connsiteX7-393" fmla="*/ 0 w 6216319"/>
              <a:gd name="connsiteY7-394" fmla="*/ 1302204 h 1302204"/>
              <a:gd name="connsiteX8-395" fmla="*/ 0 w 6216319"/>
              <a:gd name="connsiteY8-396" fmla="*/ 0 h 1302204"/>
              <a:gd name="connsiteX0-397" fmla="*/ 0 w 6216319"/>
              <a:gd name="connsiteY0-398" fmla="*/ 147589 h 1449793"/>
              <a:gd name="connsiteX1-399" fmla="*/ 339865 w 6216319"/>
              <a:gd name="connsiteY1-400" fmla="*/ 332434 h 1449793"/>
              <a:gd name="connsiteX2-401" fmla="*/ 2265770 w 6216319"/>
              <a:gd name="connsiteY2-402" fmla="*/ 656116 h 1449793"/>
              <a:gd name="connsiteX3-403" fmla="*/ 3244906 w 6216319"/>
              <a:gd name="connsiteY3-404" fmla="*/ 639932 h 1449793"/>
              <a:gd name="connsiteX4-405" fmla="*/ 4628644 w 6216319"/>
              <a:gd name="connsiteY4-406" fmla="*/ 1182099 h 1449793"/>
              <a:gd name="connsiteX5-407" fmla="*/ 5356927 w 6216319"/>
              <a:gd name="connsiteY5-408" fmla="*/ 1335847 h 1449793"/>
              <a:gd name="connsiteX6-409" fmla="*/ 6216319 w 6216319"/>
              <a:gd name="connsiteY6-410" fmla="*/ 1449793 h 1449793"/>
              <a:gd name="connsiteX7-411" fmla="*/ 0 w 6216319"/>
              <a:gd name="connsiteY7-412" fmla="*/ 1449793 h 1449793"/>
              <a:gd name="connsiteX8-413" fmla="*/ 0 w 6216319"/>
              <a:gd name="connsiteY8-414" fmla="*/ 147589 h 1449793"/>
              <a:gd name="connsiteX0-415" fmla="*/ 0 w 6216319"/>
              <a:gd name="connsiteY0-416" fmla="*/ 121021 h 1423225"/>
              <a:gd name="connsiteX1-417" fmla="*/ 339865 w 6216319"/>
              <a:gd name="connsiteY1-418" fmla="*/ 305866 h 1423225"/>
              <a:gd name="connsiteX2-419" fmla="*/ 2265770 w 6216319"/>
              <a:gd name="connsiteY2-420" fmla="*/ 629548 h 1423225"/>
              <a:gd name="connsiteX3-421" fmla="*/ 3244906 w 6216319"/>
              <a:gd name="connsiteY3-422" fmla="*/ 613364 h 1423225"/>
              <a:gd name="connsiteX4-423" fmla="*/ 4628644 w 6216319"/>
              <a:gd name="connsiteY4-424" fmla="*/ 1155531 h 1423225"/>
              <a:gd name="connsiteX5-425" fmla="*/ 5356927 w 6216319"/>
              <a:gd name="connsiteY5-426" fmla="*/ 1309279 h 1423225"/>
              <a:gd name="connsiteX6-427" fmla="*/ 6216319 w 6216319"/>
              <a:gd name="connsiteY6-428" fmla="*/ 1423225 h 1423225"/>
              <a:gd name="connsiteX7-429" fmla="*/ 0 w 6216319"/>
              <a:gd name="connsiteY7-430" fmla="*/ 1423225 h 1423225"/>
              <a:gd name="connsiteX8-431" fmla="*/ 0 w 6216319"/>
              <a:gd name="connsiteY8-432" fmla="*/ 121021 h 1423225"/>
              <a:gd name="connsiteX0-433" fmla="*/ 0 w 6216319"/>
              <a:gd name="connsiteY0-434" fmla="*/ 121021 h 1423225"/>
              <a:gd name="connsiteX1-435" fmla="*/ 339865 w 6216319"/>
              <a:gd name="connsiteY1-436" fmla="*/ 305866 h 1423225"/>
              <a:gd name="connsiteX2-437" fmla="*/ 2265770 w 6216319"/>
              <a:gd name="connsiteY2-438" fmla="*/ 629548 h 1423225"/>
              <a:gd name="connsiteX3-439" fmla="*/ 3244906 w 6216319"/>
              <a:gd name="connsiteY3-440" fmla="*/ 613364 h 1423225"/>
              <a:gd name="connsiteX4-441" fmla="*/ 4628644 w 6216319"/>
              <a:gd name="connsiteY4-442" fmla="*/ 1155531 h 1423225"/>
              <a:gd name="connsiteX5-443" fmla="*/ 5356927 w 6216319"/>
              <a:gd name="connsiteY5-444" fmla="*/ 1309279 h 1423225"/>
              <a:gd name="connsiteX6-445" fmla="*/ 6216319 w 6216319"/>
              <a:gd name="connsiteY6-446" fmla="*/ 1423225 h 1423225"/>
              <a:gd name="connsiteX7-447" fmla="*/ 0 w 6216319"/>
              <a:gd name="connsiteY7-448" fmla="*/ 1423225 h 1423225"/>
              <a:gd name="connsiteX8-449" fmla="*/ 0 w 6216319"/>
              <a:gd name="connsiteY8-450" fmla="*/ 121021 h 1423225"/>
              <a:gd name="connsiteX0-451" fmla="*/ 0 w 6216319"/>
              <a:gd name="connsiteY0-452" fmla="*/ 140194 h 1442398"/>
              <a:gd name="connsiteX1-453" fmla="*/ 339865 w 6216319"/>
              <a:gd name="connsiteY1-454" fmla="*/ 325039 h 1442398"/>
              <a:gd name="connsiteX2-455" fmla="*/ 2265770 w 6216319"/>
              <a:gd name="connsiteY2-456" fmla="*/ 648721 h 1442398"/>
              <a:gd name="connsiteX3-457" fmla="*/ 3244906 w 6216319"/>
              <a:gd name="connsiteY3-458" fmla="*/ 632537 h 1442398"/>
              <a:gd name="connsiteX4-459" fmla="*/ 4628644 w 6216319"/>
              <a:gd name="connsiteY4-460" fmla="*/ 1174704 h 1442398"/>
              <a:gd name="connsiteX5-461" fmla="*/ 5356927 w 6216319"/>
              <a:gd name="connsiteY5-462" fmla="*/ 1328452 h 1442398"/>
              <a:gd name="connsiteX6-463" fmla="*/ 6216319 w 6216319"/>
              <a:gd name="connsiteY6-464" fmla="*/ 1442398 h 1442398"/>
              <a:gd name="connsiteX7-465" fmla="*/ 0 w 6216319"/>
              <a:gd name="connsiteY7-466" fmla="*/ 1442398 h 1442398"/>
              <a:gd name="connsiteX8-467" fmla="*/ 0 w 6216319"/>
              <a:gd name="connsiteY8-468" fmla="*/ 140194 h 1442398"/>
              <a:gd name="connsiteX0-469" fmla="*/ 0 w 6216319"/>
              <a:gd name="connsiteY0-470" fmla="*/ 140194 h 1442398"/>
              <a:gd name="connsiteX1-471" fmla="*/ 339865 w 6216319"/>
              <a:gd name="connsiteY1-472" fmla="*/ 325039 h 1442398"/>
              <a:gd name="connsiteX2-473" fmla="*/ 2265770 w 6216319"/>
              <a:gd name="connsiteY2-474" fmla="*/ 648721 h 1442398"/>
              <a:gd name="connsiteX3-475" fmla="*/ 3244906 w 6216319"/>
              <a:gd name="connsiteY3-476" fmla="*/ 632537 h 1442398"/>
              <a:gd name="connsiteX4-477" fmla="*/ 4628644 w 6216319"/>
              <a:gd name="connsiteY4-478" fmla="*/ 1174704 h 1442398"/>
              <a:gd name="connsiteX5-479" fmla="*/ 5356927 w 6216319"/>
              <a:gd name="connsiteY5-480" fmla="*/ 1328452 h 1442398"/>
              <a:gd name="connsiteX6-481" fmla="*/ 6216319 w 6216319"/>
              <a:gd name="connsiteY6-482" fmla="*/ 1442398 h 1442398"/>
              <a:gd name="connsiteX7-483" fmla="*/ 0 w 6216319"/>
              <a:gd name="connsiteY7-484" fmla="*/ 1442398 h 1442398"/>
              <a:gd name="connsiteX8-485" fmla="*/ 0 w 6216319"/>
              <a:gd name="connsiteY8-486" fmla="*/ 140194 h 1442398"/>
              <a:gd name="connsiteX0-487" fmla="*/ 0 w 6216319"/>
              <a:gd name="connsiteY0-488" fmla="*/ 34944 h 1337148"/>
              <a:gd name="connsiteX1-489" fmla="*/ 339865 w 6216319"/>
              <a:gd name="connsiteY1-490" fmla="*/ 219789 h 1337148"/>
              <a:gd name="connsiteX2-491" fmla="*/ 2265770 w 6216319"/>
              <a:gd name="connsiteY2-492" fmla="*/ 543471 h 1337148"/>
              <a:gd name="connsiteX3-493" fmla="*/ 3244906 w 6216319"/>
              <a:gd name="connsiteY3-494" fmla="*/ 527287 h 1337148"/>
              <a:gd name="connsiteX4-495" fmla="*/ 4628644 w 6216319"/>
              <a:gd name="connsiteY4-496" fmla="*/ 1069454 h 1337148"/>
              <a:gd name="connsiteX5-497" fmla="*/ 5356927 w 6216319"/>
              <a:gd name="connsiteY5-498" fmla="*/ 1223202 h 1337148"/>
              <a:gd name="connsiteX6-499" fmla="*/ 6216319 w 6216319"/>
              <a:gd name="connsiteY6-500" fmla="*/ 1337148 h 1337148"/>
              <a:gd name="connsiteX7-501" fmla="*/ 0 w 6216319"/>
              <a:gd name="connsiteY7-502" fmla="*/ 1337148 h 1337148"/>
              <a:gd name="connsiteX8-503" fmla="*/ 0 w 6216319"/>
              <a:gd name="connsiteY8-504" fmla="*/ 34944 h 1337148"/>
              <a:gd name="connsiteX0-505" fmla="*/ 0 w 6216319"/>
              <a:gd name="connsiteY0-506" fmla="*/ 44896 h 1347100"/>
              <a:gd name="connsiteX1-507" fmla="*/ 339865 w 6216319"/>
              <a:gd name="connsiteY1-508" fmla="*/ 229741 h 1347100"/>
              <a:gd name="connsiteX2-509" fmla="*/ 2265770 w 6216319"/>
              <a:gd name="connsiteY2-510" fmla="*/ 553423 h 1347100"/>
              <a:gd name="connsiteX3-511" fmla="*/ 3244906 w 6216319"/>
              <a:gd name="connsiteY3-512" fmla="*/ 537239 h 1347100"/>
              <a:gd name="connsiteX4-513" fmla="*/ 4628644 w 6216319"/>
              <a:gd name="connsiteY4-514" fmla="*/ 1079406 h 1347100"/>
              <a:gd name="connsiteX5-515" fmla="*/ 5356927 w 6216319"/>
              <a:gd name="connsiteY5-516" fmla="*/ 1233154 h 1347100"/>
              <a:gd name="connsiteX6-517" fmla="*/ 6216319 w 6216319"/>
              <a:gd name="connsiteY6-518" fmla="*/ 1347100 h 1347100"/>
              <a:gd name="connsiteX7-519" fmla="*/ 0 w 6216319"/>
              <a:gd name="connsiteY7-520" fmla="*/ 1347100 h 1347100"/>
              <a:gd name="connsiteX8-521" fmla="*/ 0 w 6216319"/>
              <a:gd name="connsiteY8-522" fmla="*/ 44896 h 1347100"/>
              <a:gd name="connsiteX0-523" fmla="*/ 0 w 6216319"/>
              <a:gd name="connsiteY0-524" fmla="*/ 44896 h 1347100"/>
              <a:gd name="connsiteX1-525" fmla="*/ 339865 w 6216319"/>
              <a:gd name="connsiteY1-526" fmla="*/ 229741 h 1347100"/>
              <a:gd name="connsiteX2-527" fmla="*/ 2265770 w 6216319"/>
              <a:gd name="connsiteY2-528" fmla="*/ 553423 h 1347100"/>
              <a:gd name="connsiteX3-529" fmla="*/ 3244906 w 6216319"/>
              <a:gd name="connsiteY3-530" fmla="*/ 537239 h 1347100"/>
              <a:gd name="connsiteX4-531" fmla="*/ 4628644 w 6216319"/>
              <a:gd name="connsiteY4-532" fmla="*/ 1079406 h 1347100"/>
              <a:gd name="connsiteX5-533" fmla="*/ 5356927 w 6216319"/>
              <a:gd name="connsiteY5-534" fmla="*/ 1233154 h 1347100"/>
              <a:gd name="connsiteX6-535" fmla="*/ 6216319 w 6216319"/>
              <a:gd name="connsiteY6-536" fmla="*/ 1347100 h 1347100"/>
              <a:gd name="connsiteX7-537" fmla="*/ 0 w 6216319"/>
              <a:gd name="connsiteY7-538" fmla="*/ 1347100 h 1347100"/>
              <a:gd name="connsiteX8-539" fmla="*/ 0 w 6216319"/>
              <a:gd name="connsiteY8-540" fmla="*/ 44896 h 1347100"/>
              <a:gd name="connsiteX0-541" fmla="*/ 0 w 6216319"/>
              <a:gd name="connsiteY0-542" fmla="*/ 530 h 1302734"/>
              <a:gd name="connsiteX1-543" fmla="*/ 339865 w 6216319"/>
              <a:gd name="connsiteY1-544" fmla="*/ 185375 h 1302734"/>
              <a:gd name="connsiteX2-545" fmla="*/ 2265770 w 6216319"/>
              <a:gd name="connsiteY2-546" fmla="*/ 509057 h 1302734"/>
              <a:gd name="connsiteX3-547" fmla="*/ 3244906 w 6216319"/>
              <a:gd name="connsiteY3-548" fmla="*/ 492873 h 1302734"/>
              <a:gd name="connsiteX4-549" fmla="*/ 4628644 w 6216319"/>
              <a:gd name="connsiteY4-550" fmla="*/ 1035040 h 1302734"/>
              <a:gd name="connsiteX5-551" fmla="*/ 5356927 w 6216319"/>
              <a:gd name="connsiteY5-552" fmla="*/ 1188788 h 1302734"/>
              <a:gd name="connsiteX6-553" fmla="*/ 6216319 w 6216319"/>
              <a:gd name="connsiteY6-554" fmla="*/ 1302734 h 1302734"/>
              <a:gd name="connsiteX7-555" fmla="*/ 0 w 6216319"/>
              <a:gd name="connsiteY7-556" fmla="*/ 1302734 h 1302734"/>
              <a:gd name="connsiteX8-557" fmla="*/ 0 w 6216319"/>
              <a:gd name="connsiteY8-558" fmla="*/ 530 h 1302734"/>
              <a:gd name="connsiteX0-559" fmla="*/ 0 w 6216319"/>
              <a:gd name="connsiteY0-560" fmla="*/ 20163 h 1322367"/>
              <a:gd name="connsiteX1-561" fmla="*/ 2265770 w 6216319"/>
              <a:gd name="connsiteY1-562" fmla="*/ 528690 h 1322367"/>
              <a:gd name="connsiteX2-563" fmla="*/ 3244906 w 6216319"/>
              <a:gd name="connsiteY2-564" fmla="*/ 512506 h 1322367"/>
              <a:gd name="connsiteX3-565" fmla="*/ 4628644 w 6216319"/>
              <a:gd name="connsiteY3-566" fmla="*/ 1054673 h 1322367"/>
              <a:gd name="connsiteX4-567" fmla="*/ 5356927 w 6216319"/>
              <a:gd name="connsiteY4-568" fmla="*/ 1208421 h 1322367"/>
              <a:gd name="connsiteX5-569" fmla="*/ 6216319 w 6216319"/>
              <a:gd name="connsiteY5-570" fmla="*/ 1322367 h 1322367"/>
              <a:gd name="connsiteX6-571" fmla="*/ 0 w 6216319"/>
              <a:gd name="connsiteY6-572" fmla="*/ 1322367 h 1322367"/>
              <a:gd name="connsiteX7-573" fmla="*/ 0 w 6216319"/>
              <a:gd name="connsiteY7-574" fmla="*/ 20163 h 1322367"/>
              <a:gd name="connsiteX0-575" fmla="*/ 0 w 6216319"/>
              <a:gd name="connsiteY0-576" fmla="*/ 105646 h 1407850"/>
              <a:gd name="connsiteX1-577" fmla="*/ 477430 w 6216319"/>
              <a:gd name="connsiteY1-578" fmla="*/ 136745 h 1407850"/>
              <a:gd name="connsiteX2-579" fmla="*/ 2265770 w 6216319"/>
              <a:gd name="connsiteY2-580" fmla="*/ 614173 h 1407850"/>
              <a:gd name="connsiteX3-581" fmla="*/ 3244906 w 6216319"/>
              <a:gd name="connsiteY3-582" fmla="*/ 597989 h 1407850"/>
              <a:gd name="connsiteX4-583" fmla="*/ 4628644 w 6216319"/>
              <a:gd name="connsiteY4-584" fmla="*/ 1140156 h 1407850"/>
              <a:gd name="connsiteX5-585" fmla="*/ 5356927 w 6216319"/>
              <a:gd name="connsiteY5-586" fmla="*/ 1293904 h 1407850"/>
              <a:gd name="connsiteX6-587" fmla="*/ 6216319 w 6216319"/>
              <a:gd name="connsiteY6-588" fmla="*/ 1407850 h 1407850"/>
              <a:gd name="connsiteX7-589" fmla="*/ 0 w 6216319"/>
              <a:gd name="connsiteY7-590" fmla="*/ 1407850 h 1407850"/>
              <a:gd name="connsiteX8-591" fmla="*/ 0 w 6216319"/>
              <a:gd name="connsiteY8-592" fmla="*/ 105646 h 1407850"/>
              <a:gd name="connsiteX0-593" fmla="*/ 0 w 6216319"/>
              <a:gd name="connsiteY0-594" fmla="*/ 71230 h 1373434"/>
              <a:gd name="connsiteX1-595" fmla="*/ 323681 w 6216319"/>
              <a:gd name="connsiteY1-596" fmla="*/ 264170 h 1373434"/>
              <a:gd name="connsiteX2-597" fmla="*/ 2265770 w 6216319"/>
              <a:gd name="connsiteY2-598" fmla="*/ 579757 h 1373434"/>
              <a:gd name="connsiteX3-599" fmla="*/ 3244906 w 6216319"/>
              <a:gd name="connsiteY3-600" fmla="*/ 563573 h 1373434"/>
              <a:gd name="connsiteX4-601" fmla="*/ 4628644 w 6216319"/>
              <a:gd name="connsiteY4-602" fmla="*/ 1105740 h 1373434"/>
              <a:gd name="connsiteX5-603" fmla="*/ 5356927 w 6216319"/>
              <a:gd name="connsiteY5-604" fmla="*/ 1259488 h 1373434"/>
              <a:gd name="connsiteX6-605" fmla="*/ 6216319 w 6216319"/>
              <a:gd name="connsiteY6-606" fmla="*/ 1373434 h 1373434"/>
              <a:gd name="connsiteX7-607" fmla="*/ 0 w 6216319"/>
              <a:gd name="connsiteY7-608" fmla="*/ 1373434 h 1373434"/>
              <a:gd name="connsiteX8-609" fmla="*/ 0 w 6216319"/>
              <a:gd name="connsiteY8-610" fmla="*/ 71230 h 1373434"/>
              <a:gd name="connsiteX0-611" fmla="*/ 0 w 6216319"/>
              <a:gd name="connsiteY0-612" fmla="*/ 71230 h 1373434"/>
              <a:gd name="connsiteX1-613" fmla="*/ 323681 w 6216319"/>
              <a:gd name="connsiteY1-614" fmla="*/ 264170 h 1373434"/>
              <a:gd name="connsiteX2-615" fmla="*/ 2265770 w 6216319"/>
              <a:gd name="connsiteY2-616" fmla="*/ 579757 h 1373434"/>
              <a:gd name="connsiteX3-617" fmla="*/ 3244906 w 6216319"/>
              <a:gd name="connsiteY3-618" fmla="*/ 563573 h 1373434"/>
              <a:gd name="connsiteX4-619" fmla="*/ 4628644 w 6216319"/>
              <a:gd name="connsiteY4-620" fmla="*/ 1105740 h 1373434"/>
              <a:gd name="connsiteX5-621" fmla="*/ 5356927 w 6216319"/>
              <a:gd name="connsiteY5-622" fmla="*/ 1259488 h 1373434"/>
              <a:gd name="connsiteX6-623" fmla="*/ 6216319 w 6216319"/>
              <a:gd name="connsiteY6-624" fmla="*/ 1373434 h 1373434"/>
              <a:gd name="connsiteX7-625" fmla="*/ 0 w 6216319"/>
              <a:gd name="connsiteY7-626" fmla="*/ 1373434 h 1373434"/>
              <a:gd name="connsiteX8-627" fmla="*/ 0 w 6216319"/>
              <a:gd name="connsiteY8-628" fmla="*/ 71230 h 1373434"/>
              <a:gd name="connsiteX0-629" fmla="*/ 0 w 6216319"/>
              <a:gd name="connsiteY0-630" fmla="*/ 147399 h 1449603"/>
              <a:gd name="connsiteX1-631" fmla="*/ 323681 w 6216319"/>
              <a:gd name="connsiteY1-632" fmla="*/ 340339 h 1449603"/>
              <a:gd name="connsiteX2-633" fmla="*/ 2265770 w 6216319"/>
              <a:gd name="connsiteY2-634" fmla="*/ 655926 h 1449603"/>
              <a:gd name="connsiteX3-635" fmla="*/ 3244906 w 6216319"/>
              <a:gd name="connsiteY3-636" fmla="*/ 639742 h 1449603"/>
              <a:gd name="connsiteX4-637" fmla="*/ 4628644 w 6216319"/>
              <a:gd name="connsiteY4-638" fmla="*/ 1181909 h 1449603"/>
              <a:gd name="connsiteX5-639" fmla="*/ 5356927 w 6216319"/>
              <a:gd name="connsiteY5-640" fmla="*/ 1335657 h 1449603"/>
              <a:gd name="connsiteX6-641" fmla="*/ 6216319 w 6216319"/>
              <a:gd name="connsiteY6-642" fmla="*/ 1449603 h 1449603"/>
              <a:gd name="connsiteX7-643" fmla="*/ 0 w 6216319"/>
              <a:gd name="connsiteY7-644" fmla="*/ 1449603 h 1449603"/>
              <a:gd name="connsiteX8-645" fmla="*/ 0 w 6216319"/>
              <a:gd name="connsiteY8-646" fmla="*/ 147399 h 1449603"/>
              <a:gd name="connsiteX0-647" fmla="*/ 0 w 6216319"/>
              <a:gd name="connsiteY0-648" fmla="*/ 147399 h 1449603"/>
              <a:gd name="connsiteX1-649" fmla="*/ 323681 w 6216319"/>
              <a:gd name="connsiteY1-650" fmla="*/ 340339 h 1449603"/>
              <a:gd name="connsiteX2-651" fmla="*/ 2265770 w 6216319"/>
              <a:gd name="connsiteY2-652" fmla="*/ 655926 h 1449603"/>
              <a:gd name="connsiteX3-653" fmla="*/ 3244906 w 6216319"/>
              <a:gd name="connsiteY3-654" fmla="*/ 639742 h 1449603"/>
              <a:gd name="connsiteX4-655" fmla="*/ 4628644 w 6216319"/>
              <a:gd name="connsiteY4-656" fmla="*/ 1181909 h 1449603"/>
              <a:gd name="connsiteX5-657" fmla="*/ 5356927 w 6216319"/>
              <a:gd name="connsiteY5-658" fmla="*/ 1335657 h 1449603"/>
              <a:gd name="connsiteX6-659" fmla="*/ 6216319 w 6216319"/>
              <a:gd name="connsiteY6-660" fmla="*/ 1449603 h 1449603"/>
              <a:gd name="connsiteX7-661" fmla="*/ 0 w 6216319"/>
              <a:gd name="connsiteY7-662" fmla="*/ 1449603 h 1449603"/>
              <a:gd name="connsiteX8-663" fmla="*/ 0 w 6216319"/>
              <a:gd name="connsiteY8-664" fmla="*/ 147399 h 1449603"/>
              <a:gd name="connsiteX0-665" fmla="*/ 0 w 6216319"/>
              <a:gd name="connsiteY0-666" fmla="*/ 147399 h 1449603"/>
              <a:gd name="connsiteX1-667" fmla="*/ 323681 w 6216319"/>
              <a:gd name="connsiteY1-668" fmla="*/ 340339 h 1449603"/>
              <a:gd name="connsiteX2-669" fmla="*/ 2265770 w 6216319"/>
              <a:gd name="connsiteY2-670" fmla="*/ 655926 h 1449603"/>
              <a:gd name="connsiteX3-671" fmla="*/ 3244906 w 6216319"/>
              <a:gd name="connsiteY3-672" fmla="*/ 639742 h 1449603"/>
              <a:gd name="connsiteX4-673" fmla="*/ 4628644 w 6216319"/>
              <a:gd name="connsiteY4-674" fmla="*/ 1181909 h 1449603"/>
              <a:gd name="connsiteX5-675" fmla="*/ 5356927 w 6216319"/>
              <a:gd name="connsiteY5-676" fmla="*/ 1335657 h 1449603"/>
              <a:gd name="connsiteX6-677" fmla="*/ 6216319 w 6216319"/>
              <a:gd name="connsiteY6-678" fmla="*/ 1449603 h 1449603"/>
              <a:gd name="connsiteX7-679" fmla="*/ 0 w 6216319"/>
              <a:gd name="connsiteY7-680" fmla="*/ 1449603 h 1449603"/>
              <a:gd name="connsiteX8-681" fmla="*/ 0 w 6216319"/>
              <a:gd name="connsiteY8-682" fmla="*/ 147399 h 1449603"/>
              <a:gd name="connsiteX0-683" fmla="*/ 0 w 6216319"/>
              <a:gd name="connsiteY0-684" fmla="*/ 147399 h 1449603"/>
              <a:gd name="connsiteX1-685" fmla="*/ 323681 w 6216319"/>
              <a:gd name="connsiteY1-686" fmla="*/ 340339 h 1449603"/>
              <a:gd name="connsiteX2-687" fmla="*/ 2265770 w 6216319"/>
              <a:gd name="connsiteY2-688" fmla="*/ 655926 h 1449603"/>
              <a:gd name="connsiteX3-689" fmla="*/ 3244906 w 6216319"/>
              <a:gd name="connsiteY3-690" fmla="*/ 639742 h 1449603"/>
              <a:gd name="connsiteX4-691" fmla="*/ 4628644 w 6216319"/>
              <a:gd name="connsiteY4-692" fmla="*/ 1181909 h 1449603"/>
              <a:gd name="connsiteX5-693" fmla="*/ 5356927 w 6216319"/>
              <a:gd name="connsiteY5-694" fmla="*/ 1335657 h 1449603"/>
              <a:gd name="connsiteX6-695" fmla="*/ 6216319 w 6216319"/>
              <a:gd name="connsiteY6-696" fmla="*/ 1449603 h 1449603"/>
              <a:gd name="connsiteX7-697" fmla="*/ 0 w 6216319"/>
              <a:gd name="connsiteY7-698" fmla="*/ 1449603 h 1449603"/>
              <a:gd name="connsiteX8-699" fmla="*/ 0 w 6216319"/>
              <a:gd name="connsiteY8-700" fmla="*/ 147399 h 1449603"/>
              <a:gd name="connsiteX0-701" fmla="*/ 0 w 6216319"/>
              <a:gd name="connsiteY0-702" fmla="*/ 147399 h 1449603"/>
              <a:gd name="connsiteX1-703" fmla="*/ 323681 w 6216319"/>
              <a:gd name="connsiteY1-704" fmla="*/ 340339 h 1449603"/>
              <a:gd name="connsiteX2-705" fmla="*/ 2265770 w 6216319"/>
              <a:gd name="connsiteY2-706" fmla="*/ 655926 h 1449603"/>
              <a:gd name="connsiteX3-707" fmla="*/ 3244906 w 6216319"/>
              <a:gd name="connsiteY3-708" fmla="*/ 639742 h 1449603"/>
              <a:gd name="connsiteX4-709" fmla="*/ 4628644 w 6216319"/>
              <a:gd name="connsiteY4-710" fmla="*/ 1181909 h 1449603"/>
              <a:gd name="connsiteX5-711" fmla="*/ 5356927 w 6216319"/>
              <a:gd name="connsiteY5-712" fmla="*/ 1335657 h 1449603"/>
              <a:gd name="connsiteX6-713" fmla="*/ 6216319 w 6216319"/>
              <a:gd name="connsiteY6-714" fmla="*/ 1449603 h 1449603"/>
              <a:gd name="connsiteX7-715" fmla="*/ 0 w 6216319"/>
              <a:gd name="connsiteY7-716" fmla="*/ 1449603 h 1449603"/>
              <a:gd name="connsiteX8-717" fmla="*/ 0 w 6216319"/>
              <a:gd name="connsiteY8-718" fmla="*/ 147399 h 1449603"/>
              <a:gd name="connsiteX0-719" fmla="*/ 0 w 6216319"/>
              <a:gd name="connsiteY0-720" fmla="*/ 147399 h 1449603"/>
              <a:gd name="connsiteX1-721" fmla="*/ 323681 w 6216319"/>
              <a:gd name="connsiteY1-722" fmla="*/ 340339 h 1449603"/>
              <a:gd name="connsiteX2-723" fmla="*/ 2265770 w 6216319"/>
              <a:gd name="connsiteY2-724" fmla="*/ 655926 h 1449603"/>
              <a:gd name="connsiteX3-725" fmla="*/ 3244906 w 6216319"/>
              <a:gd name="connsiteY3-726" fmla="*/ 639742 h 1449603"/>
              <a:gd name="connsiteX4-727" fmla="*/ 4628644 w 6216319"/>
              <a:gd name="connsiteY4-728" fmla="*/ 1181909 h 1449603"/>
              <a:gd name="connsiteX5-729" fmla="*/ 5356927 w 6216319"/>
              <a:gd name="connsiteY5-730" fmla="*/ 1335657 h 1449603"/>
              <a:gd name="connsiteX6-731" fmla="*/ 6216319 w 6216319"/>
              <a:gd name="connsiteY6-732" fmla="*/ 1449603 h 1449603"/>
              <a:gd name="connsiteX7-733" fmla="*/ 0 w 6216319"/>
              <a:gd name="connsiteY7-734" fmla="*/ 1449603 h 1449603"/>
              <a:gd name="connsiteX8-735" fmla="*/ 0 w 6216319"/>
              <a:gd name="connsiteY8-736" fmla="*/ 147399 h 1449603"/>
              <a:gd name="connsiteX0-737" fmla="*/ 0 w 6216319"/>
              <a:gd name="connsiteY0-738" fmla="*/ 57561 h 1359765"/>
              <a:gd name="connsiteX1-739" fmla="*/ 574189 w 6216319"/>
              <a:gd name="connsiteY1-740" fmla="*/ 379355 h 1359765"/>
              <a:gd name="connsiteX2-741" fmla="*/ 2265770 w 6216319"/>
              <a:gd name="connsiteY2-742" fmla="*/ 566088 h 1359765"/>
              <a:gd name="connsiteX3-743" fmla="*/ 3244906 w 6216319"/>
              <a:gd name="connsiteY3-744" fmla="*/ 549904 h 1359765"/>
              <a:gd name="connsiteX4-745" fmla="*/ 4628644 w 6216319"/>
              <a:gd name="connsiteY4-746" fmla="*/ 1092071 h 1359765"/>
              <a:gd name="connsiteX5-747" fmla="*/ 5356927 w 6216319"/>
              <a:gd name="connsiteY5-748" fmla="*/ 1245819 h 1359765"/>
              <a:gd name="connsiteX6-749" fmla="*/ 6216319 w 6216319"/>
              <a:gd name="connsiteY6-750" fmla="*/ 1359765 h 1359765"/>
              <a:gd name="connsiteX7-751" fmla="*/ 0 w 6216319"/>
              <a:gd name="connsiteY7-752" fmla="*/ 1359765 h 1359765"/>
              <a:gd name="connsiteX8-753" fmla="*/ 0 w 6216319"/>
              <a:gd name="connsiteY8-754" fmla="*/ 57561 h 1359765"/>
              <a:gd name="connsiteX0-755" fmla="*/ 0 w 6216319"/>
              <a:gd name="connsiteY0-756" fmla="*/ 55201 h 1357405"/>
              <a:gd name="connsiteX1-757" fmla="*/ 574189 w 6216319"/>
              <a:gd name="connsiteY1-758" fmla="*/ 376995 h 1357405"/>
              <a:gd name="connsiteX2-759" fmla="*/ 2244895 w 6216319"/>
              <a:gd name="connsiteY2-760" fmla="*/ 570887 h 1357405"/>
              <a:gd name="connsiteX3-761" fmla="*/ 3244906 w 6216319"/>
              <a:gd name="connsiteY3-762" fmla="*/ 547544 h 1357405"/>
              <a:gd name="connsiteX4-763" fmla="*/ 4628644 w 6216319"/>
              <a:gd name="connsiteY4-764" fmla="*/ 1089711 h 1357405"/>
              <a:gd name="connsiteX5-765" fmla="*/ 5356927 w 6216319"/>
              <a:gd name="connsiteY5-766" fmla="*/ 1243459 h 1357405"/>
              <a:gd name="connsiteX6-767" fmla="*/ 6216319 w 6216319"/>
              <a:gd name="connsiteY6-768" fmla="*/ 1357405 h 1357405"/>
              <a:gd name="connsiteX7-769" fmla="*/ 0 w 6216319"/>
              <a:gd name="connsiteY7-770" fmla="*/ 1357405 h 1357405"/>
              <a:gd name="connsiteX8-771" fmla="*/ 0 w 6216319"/>
              <a:gd name="connsiteY8-772" fmla="*/ 55201 h 1357405"/>
              <a:gd name="connsiteX0-773" fmla="*/ 0 w 6216319"/>
              <a:gd name="connsiteY0-774" fmla="*/ 49067 h 1351271"/>
              <a:gd name="connsiteX1-775" fmla="*/ 574189 w 6216319"/>
              <a:gd name="connsiteY1-776" fmla="*/ 370861 h 1351271"/>
              <a:gd name="connsiteX2-777" fmla="*/ 1217749 w 6216319"/>
              <a:gd name="connsiteY2-778" fmla="*/ 1887 h 1351271"/>
              <a:gd name="connsiteX3-779" fmla="*/ 2244895 w 6216319"/>
              <a:gd name="connsiteY3-780" fmla="*/ 564753 h 1351271"/>
              <a:gd name="connsiteX4-781" fmla="*/ 3244906 w 6216319"/>
              <a:gd name="connsiteY4-782" fmla="*/ 541410 h 1351271"/>
              <a:gd name="connsiteX5-783" fmla="*/ 4628644 w 6216319"/>
              <a:gd name="connsiteY5-784" fmla="*/ 1083577 h 1351271"/>
              <a:gd name="connsiteX6-785" fmla="*/ 5356927 w 6216319"/>
              <a:gd name="connsiteY6-786" fmla="*/ 1237325 h 1351271"/>
              <a:gd name="connsiteX7-787" fmla="*/ 6216319 w 6216319"/>
              <a:gd name="connsiteY7-788" fmla="*/ 1351271 h 1351271"/>
              <a:gd name="connsiteX8-789" fmla="*/ 0 w 6216319"/>
              <a:gd name="connsiteY8-790" fmla="*/ 1351271 h 1351271"/>
              <a:gd name="connsiteX9-791" fmla="*/ 0 w 6216319"/>
              <a:gd name="connsiteY9-792" fmla="*/ 49067 h 1351271"/>
              <a:gd name="connsiteX0-793" fmla="*/ 0 w 6216319"/>
              <a:gd name="connsiteY0-794" fmla="*/ 22 h 1302226"/>
              <a:gd name="connsiteX1-795" fmla="*/ 574189 w 6216319"/>
              <a:gd name="connsiteY1-796" fmla="*/ 321816 h 1302226"/>
              <a:gd name="connsiteX2-797" fmla="*/ 1015951 w 6216319"/>
              <a:gd name="connsiteY2-798" fmla="*/ 346561 h 1302226"/>
              <a:gd name="connsiteX3-799" fmla="*/ 2244895 w 6216319"/>
              <a:gd name="connsiteY3-800" fmla="*/ 515708 h 1302226"/>
              <a:gd name="connsiteX4-801" fmla="*/ 3244906 w 6216319"/>
              <a:gd name="connsiteY4-802" fmla="*/ 492365 h 1302226"/>
              <a:gd name="connsiteX5-803" fmla="*/ 4628644 w 6216319"/>
              <a:gd name="connsiteY5-804" fmla="*/ 1034532 h 1302226"/>
              <a:gd name="connsiteX6-805" fmla="*/ 5356927 w 6216319"/>
              <a:gd name="connsiteY6-806" fmla="*/ 1188280 h 1302226"/>
              <a:gd name="connsiteX7-807" fmla="*/ 6216319 w 6216319"/>
              <a:gd name="connsiteY7-808" fmla="*/ 1302226 h 1302226"/>
              <a:gd name="connsiteX8-809" fmla="*/ 0 w 6216319"/>
              <a:gd name="connsiteY8-810" fmla="*/ 1302226 h 1302226"/>
              <a:gd name="connsiteX9-811" fmla="*/ 0 w 6216319"/>
              <a:gd name="connsiteY9-812" fmla="*/ 22 h 1302226"/>
              <a:gd name="connsiteX0-813" fmla="*/ 0 w 6216319"/>
              <a:gd name="connsiteY0-814" fmla="*/ 22 h 1302226"/>
              <a:gd name="connsiteX1-815" fmla="*/ 574189 w 6216319"/>
              <a:gd name="connsiteY1-816" fmla="*/ 321816 h 1302226"/>
              <a:gd name="connsiteX2-817" fmla="*/ 1015951 w 6216319"/>
              <a:gd name="connsiteY2-818" fmla="*/ 346561 h 1302226"/>
              <a:gd name="connsiteX3-819" fmla="*/ 2244895 w 6216319"/>
              <a:gd name="connsiteY3-820" fmla="*/ 515708 h 1302226"/>
              <a:gd name="connsiteX4-821" fmla="*/ 3244906 w 6216319"/>
              <a:gd name="connsiteY4-822" fmla="*/ 492365 h 1302226"/>
              <a:gd name="connsiteX5-823" fmla="*/ 4628644 w 6216319"/>
              <a:gd name="connsiteY5-824" fmla="*/ 1034532 h 1302226"/>
              <a:gd name="connsiteX6-825" fmla="*/ 5356927 w 6216319"/>
              <a:gd name="connsiteY6-826" fmla="*/ 1188280 h 1302226"/>
              <a:gd name="connsiteX7-827" fmla="*/ 6216319 w 6216319"/>
              <a:gd name="connsiteY7-828" fmla="*/ 1302226 h 1302226"/>
              <a:gd name="connsiteX8-829" fmla="*/ 0 w 6216319"/>
              <a:gd name="connsiteY8-830" fmla="*/ 1302226 h 1302226"/>
              <a:gd name="connsiteX9-831" fmla="*/ 0 w 6216319"/>
              <a:gd name="connsiteY9-832" fmla="*/ 22 h 1302226"/>
              <a:gd name="connsiteX0-833" fmla="*/ 0 w 6216319"/>
              <a:gd name="connsiteY0-834" fmla="*/ 22 h 1302226"/>
              <a:gd name="connsiteX1-835" fmla="*/ 574189 w 6216319"/>
              <a:gd name="connsiteY1-836" fmla="*/ 321816 h 1302226"/>
              <a:gd name="connsiteX2-837" fmla="*/ 1015951 w 6216319"/>
              <a:gd name="connsiteY2-838" fmla="*/ 346561 h 1302226"/>
              <a:gd name="connsiteX3-839" fmla="*/ 2244895 w 6216319"/>
              <a:gd name="connsiteY3-840" fmla="*/ 515708 h 1302226"/>
              <a:gd name="connsiteX4-841" fmla="*/ 3244906 w 6216319"/>
              <a:gd name="connsiteY4-842" fmla="*/ 492365 h 1302226"/>
              <a:gd name="connsiteX5-843" fmla="*/ 4628644 w 6216319"/>
              <a:gd name="connsiteY5-844" fmla="*/ 1034532 h 1302226"/>
              <a:gd name="connsiteX6-845" fmla="*/ 5356927 w 6216319"/>
              <a:gd name="connsiteY6-846" fmla="*/ 1188280 h 1302226"/>
              <a:gd name="connsiteX7-847" fmla="*/ 6216319 w 6216319"/>
              <a:gd name="connsiteY7-848" fmla="*/ 1302226 h 1302226"/>
              <a:gd name="connsiteX8-849" fmla="*/ 0 w 6216319"/>
              <a:gd name="connsiteY8-850" fmla="*/ 1302226 h 1302226"/>
              <a:gd name="connsiteX9-851" fmla="*/ 0 w 6216319"/>
              <a:gd name="connsiteY9-852" fmla="*/ 22 h 1302226"/>
              <a:gd name="connsiteX0-853" fmla="*/ 0 w 6216319"/>
              <a:gd name="connsiteY0-854" fmla="*/ 22 h 1302226"/>
              <a:gd name="connsiteX1-855" fmla="*/ 574189 w 6216319"/>
              <a:gd name="connsiteY1-856" fmla="*/ 321816 h 1302226"/>
              <a:gd name="connsiteX2-857" fmla="*/ 1015951 w 6216319"/>
              <a:gd name="connsiteY2-858" fmla="*/ 346561 h 1302226"/>
              <a:gd name="connsiteX3-859" fmla="*/ 2244895 w 6216319"/>
              <a:gd name="connsiteY3-860" fmla="*/ 515708 h 1302226"/>
              <a:gd name="connsiteX4-861" fmla="*/ 3244906 w 6216319"/>
              <a:gd name="connsiteY4-862" fmla="*/ 492365 h 1302226"/>
              <a:gd name="connsiteX5-863" fmla="*/ 4628644 w 6216319"/>
              <a:gd name="connsiteY5-864" fmla="*/ 1034532 h 1302226"/>
              <a:gd name="connsiteX6-865" fmla="*/ 5356927 w 6216319"/>
              <a:gd name="connsiteY6-866" fmla="*/ 1188280 h 1302226"/>
              <a:gd name="connsiteX7-867" fmla="*/ 6216319 w 6216319"/>
              <a:gd name="connsiteY7-868" fmla="*/ 1302226 h 1302226"/>
              <a:gd name="connsiteX8-869" fmla="*/ 0 w 6216319"/>
              <a:gd name="connsiteY8-870" fmla="*/ 1302226 h 1302226"/>
              <a:gd name="connsiteX9-871" fmla="*/ 0 w 6216319"/>
              <a:gd name="connsiteY9-872" fmla="*/ 22 h 1302226"/>
              <a:gd name="connsiteX0-873" fmla="*/ 0 w 6216319"/>
              <a:gd name="connsiteY0-874" fmla="*/ 22 h 1302226"/>
              <a:gd name="connsiteX1-875" fmla="*/ 574189 w 6216319"/>
              <a:gd name="connsiteY1-876" fmla="*/ 321816 h 1302226"/>
              <a:gd name="connsiteX2-877" fmla="*/ 1015951 w 6216319"/>
              <a:gd name="connsiteY2-878" fmla="*/ 346561 h 1302226"/>
              <a:gd name="connsiteX3-879" fmla="*/ 1704848 w 6216319"/>
              <a:gd name="connsiteY3-880" fmla="*/ 296453 h 1302226"/>
              <a:gd name="connsiteX4-881" fmla="*/ 2244895 w 6216319"/>
              <a:gd name="connsiteY4-882" fmla="*/ 515708 h 1302226"/>
              <a:gd name="connsiteX5-883" fmla="*/ 3244906 w 6216319"/>
              <a:gd name="connsiteY5-884" fmla="*/ 492365 h 1302226"/>
              <a:gd name="connsiteX6-885" fmla="*/ 4628644 w 6216319"/>
              <a:gd name="connsiteY6-886" fmla="*/ 1034532 h 1302226"/>
              <a:gd name="connsiteX7-887" fmla="*/ 5356927 w 6216319"/>
              <a:gd name="connsiteY7-888" fmla="*/ 1188280 h 1302226"/>
              <a:gd name="connsiteX8-889" fmla="*/ 6216319 w 6216319"/>
              <a:gd name="connsiteY8-890" fmla="*/ 1302226 h 1302226"/>
              <a:gd name="connsiteX9-891" fmla="*/ 0 w 6216319"/>
              <a:gd name="connsiteY9-892" fmla="*/ 1302226 h 1302226"/>
              <a:gd name="connsiteX10" fmla="*/ 0 w 6216319"/>
              <a:gd name="connsiteY10" fmla="*/ 22 h 1302226"/>
              <a:gd name="connsiteX0-893" fmla="*/ 0 w 6216319"/>
              <a:gd name="connsiteY0-894" fmla="*/ 22 h 1302226"/>
              <a:gd name="connsiteX1-895" fmla="*/ 574189 w 6216319"/>
              <a:gd name="connsiteY1-896" fmla="*/ 321816 h 1302226"/>
              <a:gd name="connsiteX2-897" fmla="*/ 1015951 w 6216319"/>
              <a:gd name="connsiteY2-898" fmla="*/ 346561 h 1302226"/>
              <a:gd name="connsiteX3-899" fmla="*/ 1732682 w 6216319"/>
              <a:gd name="connsiteY3-900" fmla="*/ 368038 h 1302226"/>
              <a:gd name="connsiteX4-901" fmla="*/ 2244895 w 6216319"/>
              <a:gd name="connsiteY4-902" fmla="*/ 515708 h 1302226"/>
              <a:gd name="connsiteX5-903" fmla="*/ 3244906 w 6216319"/>
              <a:gd name="connsiteY5-904" fmla="*/ 492365 h 1302226"/>
              <a:gd name="connsiteX6-905" fmla="*/ 4628644 w 6216319"/>
              <a:gd name="connsiteY6-906" fmla="*/ 1034532 h 1302226"/>
              <a:gd name="connsiteX7-907" fmla="*/ 5356927 w 6216319"/>
              <a:gd name="connsiteY7-908" fmla="*/ 1188280 h 1302226"/>
              <a:gd name="connsiteX8-909" fmla="*/ 6216319 w 6216319"/>
              <a:gd name="connsiteY8-910" fmla="*/ 1302226 h 1302226"/>
              <a:gd name="connsiteX9-911" fmla="*/ 0 w 6216319"/>
              <a:gd name="connsiteY9-912" fmla="*/ 1302226 h 1302226"/>
              <a:gd name="connsiteX10-913" fmla="*/ 0 w 6216319"/>
              <a:gd name="connsiteY10-914" fmla="*/ 22 h 1302226"/>
              <a:gd name="connsiteX0-915" fmla="*/ 0 w 6216319"/>
              <a:gd name="connsiteY0-916" fmla="*/ 22 h 1302226"/>
              <a:gd name="connsiteX1-917" fmla="*/ 574189 w 6216319"/>
              <a:gd name="connsiteY1-918" fmla="*/ 321816 h 1302226"/>
              <a:gd name="connsiteX2-919" fmla="*/ 1015951 w 6216319"/>
              <a:gd name="connsiteY2-920" fmla="*/ 346561 h 1302226"/>
              <a:gd name="connsiteX3-921" fmla="*/ 1732682 w 6216319"/>
              <a:gd name="connsiteY3-922" fmla="*/ 368038 h 1302226"/>
              <a:gd name="connsiteX4-923" fmla="*/ 2244895 w 6216319"/>
              <a:gd name="connsiteY4-924" fmla="*/ 515708 h 1302226"/>
              <a:gd name="connsiteX5-925" fmla="*/ 3244906 w 6216319"/>
              <a:gd name="connsiteY5-926" fmla="*/ 492365 h 1302226"/>
              <a:gd name="connsiteX6-927" fmla="*/ 4628644 w 6216319"/>
              <a:gd name="connsiteY6-928" fmla="*/ 1034532 h 1302226"/>
              <a:gd name="connsiteX7-929" fmla="*/ 5356927 w 6216319"/>
              <a:gd name="connsiteY7-930" fmla="*/ 1188280 h 1302226"/>
              <a:gd name="connsiteX8-931" fmla="*/ 6216319 w 6216319"/>
              <a:gd name="connsiteY8-932" fmla="*/ 1302226 h 1302226"/>
              <a:gd name="connsiteX9-933" fmla="*/ 0 w 6216319"/>
              <a:gd name="connsiteY9-934" fmla="*/ 1302226 h 1302226"/>
              <a:gd name="connsiteX10-935" fmla="*/ 0 w 6216319"/>
              <a:gd name="connsiteY10-936" fmla="*/ 22 h 1302226"/>
              <a:gd name="connsiteX0-937" fmla="*/ 0 w 6216319"/>
              <a:gd name="connsiteY0-938" fmla="*/ 22 h 1302226"/>
              <a:gd name="connsiteX1-939" fmla="*/ 574189 w 6216319"/>
              <a:gd name="connsiteY1-940" fmla="*/ 321816 h 1302226"/>
              <a:gd name="connsiteX2-941" fmla="*/ 1015951 w 6216319"/>
              <a:gd name="connsiteY2-942" fmla="*/ 346561 h 1302226"/>
              <a:gd name="connsiteX3-943" fmla="*/ 1732682 w 6216319"/>
              <a:gd name="connsiteY3-944" fmla="*/ 368038 h 1302226"/>
              <a:gd name="connsiteX4-945" fmla="*/ 2244895 w 6216319"/>
              <a:gd name="connsiteY4-946" fmla="*/ 515708 h 1302226"/>
              <a:gd name="connsiteX5-947" fmla="*/ 3244906 w 6216319"/>
              <a:gd name="connsiteY5-948" fmla="*/ 492365 h 1302226"/>
              <a:gd name="connsiteX6-949" fmla="*/ 4628644 w 6216319"/>
              <a:gd name="connsiteY6-950" fmla="*/ 1034532 h 1302226"/>
              <a:gd name="connsiteX7-951" fmla="*/ 5356927 w 6216319"/>
              <a:gd name="connsiteY7-952" fmla="*/ 1188280 h 1302226"/>
              <a:gd name="connsiteX8-953" fmla="*/ 6216319 w 6216319"/>
              <a:gd name="connsiteY8-954" fmla="*/ 1302226 h 1302226"/>
              <a:gd name="connsiteX9-955" fmla="*/ 0 w 6216319"/>
              <a:gd name="connsiteY9-956" fmla="*/ 1302226 h 1302226"/>
              <a:gd name="connsiteX10-957" fmla="*/ 0 w 6216319"/>
              <a:gd name="connsiteY10-958" fmla="*/ 22 h 1302226"/>
              <a:gd name="connsiteX0-959" fmla="*/ 0 w 6216319"/>
              <a:gd name="connsiteY0-960" fmla="*/ 22 h 1302226"/>
              <a:gd name="connsiteX1-961" fmla="*/ 574189 w 6216319"/>
              <a:gd name="connsiteY1-962" fmla="*/ 321816 h 1302226"/>
              <a:gd name="connsiteX2-963" fmla="*/ 1015951 w 6216319"/>
              <a:gd name="connsiteY2-964" fmla="*/ 346561 h 1302226"/>
              <a:gd name="connsiteX3-965" fmla="*/ 1732682 w 6216319"/>
              <a:gd name="connsiteY3-966" fmla="*/ 368038 h 1302226"/>
              <a:gd name="connsiteX4-967" fmla="*/ 2244895 w 6216319"/>
              <a:gd name="connsiteY4-968" fmla="*/ 515708 h 1302226"/>
              <a:gd name="connsiteX5-969" fmla="*/ 3244906 w 6216319"/>
              <a:gd name="connsiteY5-970" fmla="*/ 492365 h 1302226"/>
              <a:gd name="connsiteX6-971" fmla="*/ 4628644 w 6216319"/>
              <a:gd name="connsiteY6-972" fmla="*/ 1034532 h 1302226"/>
              <a:gd name="connsiteX7-973" fmla="*/ 5356927 w 6216319"/>
              <a:gd name="connsiteY7-974" fmla="*/ 1188280 h 1302226"/>
              <a:gd name="connsiteX8-975" fmla="*/ 6216319 w 6216319"/>
              <a:gd name="connsiteY8-976" fmla="*/ 1302226 h 1302226"/>
              <a:gd name="connsiteX9-977" fmla="*/ 0 w 6216319"/>
              <a:gd name="connsiteY9-978" fmla="*/ 1302226 h 1302226"/>
              <a:gd name="connsiteX10-979" fmla="*/ 0 w 6216319"/>
              <a:gd name="connsiteY10-980" fmla="*/ 22 h 1302226"/>
              <a:gd name="connsiteX0-981" fmla="*/ 0 w 6216319"/>
              <a:gd name="connsiteY0-982" fmla="*/ 22 h 1302226"/>
              <a:gd name="connsiteX1-983" fmla="*/ 574189 w 6216319"/>
              <a:gd name="connsiteY1-984" fmla="*/ 321816 h 1302226"/>
              <a:gd name="connsiteX2-985" fmla="*/ 1015951 w 6216319"/>
              <a:gd name="connsiteY2-986" fmla="*/ 346561 h 1302226"/>
              <a:gd name="connsiteX3-987" fmla="*/ 1732682 w 6216319"/>
              <a:gd name="connsiteY3-988" fmla="*/ 368038 h 1302226"/>
              <a:gd name="connsiteX4-989" fmla="*/ 2244895 w 6216319"/>
              <a:gd name="connsiteY4-990" fmla="*/ 515708 h 1302226"/>
              <a:gd name="connsiteX5-991" fmla="*/ 3244906 w 6216319"/>
              <a:gd name="connsiteY5-992" fmla="*/ 492365 h 1302226"/>
              <a:gd name="connsiteX6-993" fmla="*/ 4628644 w 6216319"/>
              <a:gd name="connsiteY6-994" fmla="*/ 1034532 h 1302226"/>
              <a:gd name="connsiteX7-995" fmla="*/ 5356927 w 6216319"/>
              <a:gd name="connsiteY7-996" fmla="*/ 1188280 h 1302226"/>
              <a:gd name="connsiteX8-997" fmla="*/ 6216319 w 6216319"/>
              <a:gd name="connsiteY8-998" fmla="*/ 1302226 h 1302226"/>
              <a:gd name="connsiteX9-999" fmla="*/ 0 w 6216319"/>
              <a:gd name="connsiteY9-1000" fmla="*/ 1302226 h 1302226"/>
              <a:gd name="connsiteX10-1001" fmla="*/ 0 w 6216319"/>
              <a:gd name="connsiteY10-1002" fmla="*/ 22 h 1302226"/>
              <a:gd name="connsiteX0-1003" fmla="*/ 0 w 6216319"/>
              <a:gd name="connsiteY0-1004" fmla="*/ 22 h 1302226"/>
              <a:gd name="connsiteX1-1005" fmla="*/ 574189 w 6216319"/>
              <a:gd name="connsiteY1-1006" fmla="*/ 321816 h 1302226"/>
              <a:gd name="connsiteX2-1007" fmla="*/ 1015951 w 6216319"/>
              <a:gd name="connsiteY2-1008" fmla="*/ 346561 h 1302226"/>
              <a:gd name="connsiteX3-1009" fmla="*/ 1732682 w 6216319"/>
              <a:gd name="connsiteY3-1010" fmla="*/ 368038 h 1302226"/>
              <a:gd name="connsiteX4-1011" fmla="*/ 2147475 w 6216319"/>
              <a:gd name="connsiteY4-1012" fmla="*/ 479915 h 1302226"/>
              <a:gd name="connsiteX5-1013" fmla="*/ 3244906 w 6216319"/>
              <a:gd name="connsiteY5-1014" fmla="*/ 492365 h 1302226"/>
              <a:gd name="connsiteX6-1015" fmla="*/ 4628644 w 6216319"/>
              <a:gd name="connsiteY6-1016" fmla="*/ 1034532 h 1302226"/>
              <a:gd name="connsiteX7-1017" fmla="*/ 5356927 w 6216319"/>
              <a:gd name="connsiteY7-1018" fmla="*/ 1188280 h 1302226"/>
              <a:gd name="connsiteX8-1019" fmla="*/ 6216319 w 6216319"/>
              <a:gd name="connsiteY8-1020" fmla="*/ 1302226 h 1302226"/>
              <a:gd name="connsiteX9-1021" fmla="*/ 0 w 6216319"/>
              <a:gd name="connsiteY9-1022" fmla="*/ 1302226 h 1302226"/>
              <a:gd name="connsiteX10-1023" fmla="*/ 0 w 6216319"/>
              <a:gd name="connsiteY10-1024" fmla="*/ 22 h 1302226"/>
              <a:gd name="connsiteX0-1025" fmla="*/ 0 w 6216319"/>
              <a:gd name="connsiteY0-1026" fmla="*/ 22 h 1302226"/>
              <a:gd name="connsiteX1-1027" fmla="*/ 574189 w 6216319"/>
              <a:gd name="connsiteY1-1028" fmla="*/ 321816 h 1302226"/>
              <a:gd name="connsiteX2-1029" fmla="*/ 1015951 w 6216319"/>
              <a:gd name="connsiteY2-1030" fmla="*/ 346561 h 1302226"/>
              <a:gd name="connsiteX3-1031" fmla="*/ 1732682 w 6216319"/>
              <a:gd name="connsiteY3-1032" fmla="*/ 368038 h 1302226"/>
              <a:gd name="connsiteX4-1033" fmla="*/ 2147475 w 6216319"/>
              <a:gd name="connsiteY4-1034" fmla="*/ 479915 h 1302226"/>
              <a:gd name="connsiteX5-1035" fmla="*/ 3244906 w 6216319"/>
              <a:gd name="connsiteY5-1036" fmla="*/ 492365 h 1302226"/>
              <a:gd name="connsiteX6-1037" fmla="*/ 4628644 w 6216319"/>
              <a:gd name="connsiteY6-1038" fmla="*/ 1034532 h 1302226"/>
              <a:gd name="connsiteX7-1039" fmla="*/ 5356927 w 6216319"/>
              <a:gd name="connsiteY7-1040" fmla="*/ 1188280 h 1302226"/>
              <a:gd name="connsiteX8-1041" fmla="*/ 6216319 w 6216319"/>
              <a:gd name="connsiteY8-1042" fmla="*/ 1302226 h 1302226"/>
              <a:gd name="connsiteX9-1043" fmla="*/ 0 w 6216319"/>
              <a:gd name="connsiteY9-1044" fmla="*/ 1302226 h 1302226"/>
              <a:gd name="connsiteX10-1045" fmla="*/ 0 w 6216319"/>
              <a:gd name="connsiteY10-1046" fmla="*/ 22 h 1302226"/>
              <a:gd name="connsiteX0-1047" fmla="*/ 0 w 6216319"/>
              <a:gd name="connsiteY0-1048" fmla="*/ 22 h 1302226"/>
              <a:gd name="connsiteX1-1049" fmla="*/ 574189 w 6216319"/>
              <a:gd name="connsiteY1-1050" fmla="*/ 321816 h 1302226"/>
              <a:gd name="connsiteX2-1051" fmla="*/ 1015951 w 6216319"/>
              <a:gd name="connsiteY2-1052" fmla="*/ 346561 h 1302226"/>
              <a:gd name="connsiteX3-1053" fmla="*/ 1732682 w 6216319"/>
              <a:gd name="connsiteY3-1054" fmla="*/ 368038 h 1302226"/>
              <a:gd name="connsiteX4-1055" fmla="*/ 2147475 w 6216319"/>
              <a:gd name="connsiteY4-1056" fmla="*/ 479915 h 1302226"/>
              <a:gd name="connsiteX5-1057" fmla="*/ 3244906 w 6216319"/>
              <a:gd name="connsiteY5-1058" fmla="*/ 492365 h 1302226"/>
              <a:gd name="connsiteX6-1059" fmla="*/ 4628644 w 6216319"/>
              <a:gd name="connsiteY6-1060" fmla="*/ 1034532 h 1302226"/>
              <a:gd name="connsiteX7-1061" fmla="*/ 5356927 w 6216319"/>
              <a:gd name="connsiteY7-1062" fmla="*/ 1188280 h 1302226"/>
              <a:gd name="connsiteX8-1063" fmla="*/ 6216319 w 6216319"/>
              <a:gd name="connsiteY8-1064" fmla="*/ 1302226 h 1302226"/>
              <a:gd name="connsiteX9-1065" fmla="*/ 0 w 6216319"/>
              <a:gd name="connsiteY9-1066" fmla="*/ 1302226 h 1302226"/>
              <a:gd name="connsiteX10-1067" fmla="*/ 0 w 6216319"/>
              <a:gd name="connsiteY10-1068" fmla="*/ 22 h 1302226"/>
              <a:gd name="connsiteX0-1069" fmla="*/ 0 w 6216319"/>
              <a:gd name="connsiteY0-1070" fmla="*/ 22 h 1302226"/>
              <a:gd name="connsiteX1-1071" fmla="*/ 574189 w 6216319"/>
              <a:gd name="connsiteY1-1072" fmla="*/ 321816 h 1302226"/>
              <a:gd name="connsiteX2-1073" fmla="*/ 1015951 w 6216319"/>
              <a:gd name="connsiteY2-1074" fmla="*/ 346561 h 1302226"/>
              <a:gd name="connsiteX3-1075" fmla="*/ 1732682 w 6216319"/>
              <a:gd name="connsiteY3-1076" fmla="*/ 368038 h 1302226"/>
              <a:gd name="connsiteX4-1077" fmla="*/ 2147475 w 6216319"/>
              <a:gd name="connsiteY4-1078" fmla="*/ 479915 h 1302226"/>
              <a:gd name="connsiteX5-1079" fmla="*/ 3043108 w 6216319"/>
              <a:gd name="connsiteY5-1080" fmla="*/ 549633 h 1302226"/>
              <a:gd name="connsiteX6-1081" fmla="*/ 4628644 w 6216319"/>
              <a:gd name="connsiteY6-1082" fmla="*/ 1034532 h 1302226"/>
              <a:gd name="connsiteX7-1083" fmla="*/ 5356927 w 6216319"/>
              <a:gd name="connsiteY7-1084" fmla="*/ 1188280 h 1302226"/>
              <a:gd name="connsiteX8-1085" fmla="*/ 6216319 w 6216319"/>
              <a:gd name="connsiteY8-1086" fmla="*/ 1302226 h 1302226"/>
              <a:gd name="connsiteX9-1087" fmla="*/ 0 w 6216319"/>
              <a:gd name="connsiteY9-1088" fmla="*/ 1302226 h 1302226"/>
              <a:gd name="connsiteX10-1089" fmla="*/ 0 w 6216319"/>
              <a:gd name="connsiteY10-1090" fmla="*/ 22 h 1302226"/>
              <a:gd name="connsiteX0-1091" fmla="*/ 0 w 6216319"/>
              <a:gd name="connsiteY0-1092" fmla="*/ 22 h 1302226"/>
              <a:gd name="connsiteX1-1093" fmla="*/ 574189 w 6216319"/>
              <a:gd name="connsiteY1-1094" fmla="*/ 321816 h 1302226"/>
              <a:gd name="connsiteX2-1095" fmla="*/ 1015951 w 6216319"/>
              <a:gd name="connsiteY2-1096" fmla="*/ 346561 h 1302226"/>
              <a:gd name="connsiteX3-1097" fmla="*/ 1732682 w 6216319"/>
              <a:gd name="connsiteY3-1098" fmla="*/ 368038 h 1302226"/>
              <a:gd name="connsiteX4-1099" fmla="*/ 2147475 w 6216319"/>
              <a:gd name="connsiteY4-1100" fmla="*/ 479915 h 1302226"/>
              <a:gd name="connsiteX5-1101" fmla="*/ 3043108 w 6216319"/>
              <a:gd name="connsiteY5-1102" fmla="*/ 549633 h 1302226"/>
              <a:gd name="connsiteX6-1103" fmla="*/ 4628644 w 6216319"/>
              <a:gd name="connsiteY6-1104" fmla="*/ 1034532 h 1302226"/>
              <a:gd name="connsiteX7-1105" fmla="*/ 5356927 w 6216319"/>
              <a:gd name="connsiteY7-1106" fmla="*/ 1188280 h 1302226"/>
              <a:gd name="connsiteX8-1107" fmla="*/ 6216319 w 6216319"/>
              <a:gd name="connsiteY8-1108" fmla="*/ 1302226 h 1302226"/>
              <a:gd name="connsiteX9-1109" fmla="*/ 0 w 6216319"/>
              <a:gd name="connsiteY9-1110" fmla="*/ 1302226 h 1302226"/>
              <a:gd name="connsiteX10-1111" fmla="*/ 0 w 6216319"/>
              <a:gd name="connsiteY10-1112" fmla="*/ 22 h 1302226"/>
              <a:gd name="connsiteX0-1113" fmla="*/ 0 w 6216319"/>
              <a:gd name="connsiteY0-1114" fmla="*/ 22 h 1302226"/>
              <a:gd name="connsiteX1-1115" fmla="*/ 574189 w 6216319"/>
              <a:gd name="connsiteY1-1116" fmla="*/ 321816 h 1302226"/>
              <a:gd name="connsiteX2-1117" fmla="*/ 1015951 w 6216319"/>
              <a:gd name="connsiteY2-1118" fmla="*/ 346561 h 1302226"/>
              <a:gd name="connsiteX3-1119" fmla="*/ 1732682 w 6216319"/>
              <a:gd name="connsiteY3-1120" fmla="*/ 368038 h 1302226"/>
              <a:gd name="connsiteX4-1121" fmla="*/ 2147475 w 6216319"/>
              <a:gd name="connsiteY4-1122" fmla="*/ 479915 h 1302226"/>
              <a:gd name="connsiteX5-1123" fmla="*/ 3043108 w 6216319"/>
              <a:gd name="connsiteY5-1124" fmla="*/ 549633 h 1302226"/>
              <a:gd name="connsiteX6-1125" fmla="*/ 3889839 w 6216319"/>
              <a:gd name="connsiteY6-1126" fmla="*/ 317928 h 1302226"/>
              <a:gd name="connsiteX7-1127" fmla="*/ 4628644 w 6216319"/>
              <a:gd name="connsiteY7-1128" fmla="*/ 1034532 h 1302226"/>
              <a:gd name="connsiteX8-1129" fmla="*/ 5356927 w 6216319"/>
              <a:gd name="connsiteY8-1130" fmla="*/ 1188280 h 1302226"/>
              <a:gd name="connsiteX9-1131" fmla="*/ 6216319 w 6216319"/>
              <a:gd name="connsiteY9-1132" fmla="*/ 1302226 h 1302226"/>
              <a:gd name="connsiteX10-1133" fmla="*/ 0 w 6216319"/>
              <a:gd name="connsiteY10-1134" fmla="*/ 1302226 h 1302226"/>
              <a:gd name="connsiteX11" fmla="*/ 0 w 6216319"/>
              <a:gd name="connsiteY11" fmla="*/ 22 h 1302226"/>
              <a:gd name="connsiteX0-1135" fmla="*/ 0 w 6216319"/>
              <a:gd name="connsiteY0-1136" fmla="*/ 22 h 1302226"/>
              <a:gd name="connsiteX1-1137" fmla="*/ 574189 w 6216319"/>
              <a:gd name="connsiteY1-1138" fmla="*/ 321816 h 1302226"/>
              <a:gd name="connsiteX2-1139" fmla="*/ 1015951 w 6216319"/>
              <a:gd name="connsiteY2-1140" fmla="*/ 346561 h 1302226"/>
              <a:gd name="connsiteX3-1141" fmla="*/ 1732682 w 6216319"/>
              <a:gd name="connsiteY3-1142" fmla="*/ 368038 h 1302226"/>
              <a:gd name="connsiteX4-1143" fmla="*/ 2147475 w 6216319"/>
              <a:gd name="connsiteY4-1144" fmla="*/ 479915 h 1302226"/>
              <a:gd name="connsiteX5-1145" fmla="*/ 3043108 w 6216319"/>
              <a:gd name="connsiteY5-1146" fmla="*/ 549633 h 1302226"/>
              <a:gd name="connsiteX6-1147" fmla="*/ 3548869 w 6216319"/>
              <a:gd name="connsiteY6-1148" fmla="*/ 761757 h 1302226"/>
              <a:gd name="connsiteX7-1149" fmla="*/ 4628644 w 6216319"/>
              <a:gd name="connsiteY7-1150" fmla="*/ 1034532 h 1302226"/>
              <a:gd name="connsiteX8-1151" fmla="*/ 5356927 w 6216319"/>
              <a:gd name="connsiteY8-1152" fmla="*/ 1188280 h 1302226"/>
              <a:gd name="connsiteX9-1153" fmla="*/ 6216319 w 6216319"/>
              <a:gd name="connsiteY9-1154" fmla="*/ 1302226 h 1302226"/>
              <a:gd name="connsiteX10-1155" fmla="*/ 0 w 6216319"/>
              <a:gd name="connsiteY10-1156" fmla="*/ 1302226 h 1302226"/>
              <a:gd name="connsiteX11-1157" fmla="*/ 0 w 6216319"/>
              <a:gd name="connsiteY11-1158" fmla="*/ 22 h 1302226"/>
              <a:gd name="connsiteX0-1159" fmla="*/ 0 w 6216319"/>
              <a:gd name="connsiteY0-1160" fmla="*/ 22 h 1302226"/>
              <a:gd name="connsiteX1-1161" fmla="*/ 574189 w 6216319"/>
              <a:gd name="connsiteY1-1162" fmla="*/ 321816 h 1302226"/>
              <a:gd name="connsiteX2-1163" fmla="*/ 1015951 w 6216319"/>
              <a:gd name="connsiteY2-1164" fmla="*/ 346561 h 1302226"/>
              <a:gd name="connsiteX3-1165" fmla="*/ 1732682 w 6216319"/>
              <a:gd name="connsiteY3-1166" fmla="*/ 368038 h 1302226"/>
              <a:gd name="connsiteX4-1167" fmla="*/ 2147475 w 6216319"/>
              <a:gd name="connsiteY4-1168" fmla="*/ 479915 h 1302226"/>
              <a:gd name="connsiteX5-1169" fmla="*/ 3043108 w 6216319"/>
              <a:gd name="connsiteY5-1170" fmla="*/ 549633 h 1302226"/>
              <a:gd name="connsiteX6-1171" fmla="*/ 3548869 w 6216319"/>
              <a:gd name="connsiteY6-1172" fmla="*/ 761757 h 1302226"/>
              <a:gd name="connsiteX7-1173" fmla="*/ 4628644 w 6216319"/>
              <a:gd name="connsiteY7-1174" fmla="*/ 1034532 h 1302226"/>
              <a:gd name="connsiteX8-1175" fmla="*/ 5356927 w 6216319"/>
              <a:gd name="connsiteY8-1176" fmla="*/ 1188280 h 1302226"/>
              <a:gd name="connsiteX9-1177" fmla="*/ 6216319 w 6216319"/>
              <a:gd name="connsiteY9-1178" fmla="*/ 1302226 h 1302226"/>
              <a:gd name="connsiteX10-1179" fmla="*/ 0 w 6216319"/>
              <a:gd name="connsiteY10-1180" fmla="*/ 1302226 h 1302226"/>
              <a:gd name="connsiteX11-1181" fmla="*/ 0 w 6216319"/>
              <a:gd name="connsiteY11-1182" fmla="*/ 22 h 1302226"/>
              <a:gd name="connsiteX0-1183" fmla="*/ 0 w 6216319"/>
              <a:gd name="connsiteY0-1184" fmla="*/ 22 h 1302226"/>
              <a:gd name="connsiteX1-1185" fmla="*/ 574189 w 6216319"/>
              <a:gd name="connsiteY1-1186" fmla="*/ 321816 h 1302226"/>
              <a:gd name="connsiteX2-1187" fmla="*/ 1015951 w 6216319"/>
              <a:gd name="connsiteY2-1188" fmla="*/ 346561 h 1302226"/>
              <a:gd name="connsiteX3-1189" fmla="*/ 1732682 w 6216319"/>
              <a:gd name="connsiteY3-1190" fmla="*/ 368038 h 1302226"/>
              <a:gd name="connsiteX4-1191" fmla="*/ 2147475 w 6216319"/>
              <a:gd name="connsiteY4-1192" fmla="*/ 479915 h 1302226"/>
              <a:gd name="connsiteX5-1193" fmla="*/ 3043108 w 6216319"/>
              <a:gd name="connsiteY5-1194" fmla="*/ 549633 h 1302226"/>
              <a:gd name="connsiteX6-1195" fmla="*/ 3548869 w 6216319"/>
              <a:gd name="connsiteY6-1196" fmla="*/ 761757 h 1302226"/>
              <a:gd name="connsiteX7-1197" fmla="*/ 4628644 w 6216319"/>
              <a:gd name="connsiteY7-1198" fmla="*/ 1034532 h 1302226"/>
              <a:gd name="connsiteX8-1199" fmla="*/ 5356927 w 6216319"/>
              <a:gd name="connsiteY8-1200" fmla="*/ 1188280 h 1302226"/>
              <a:gd name="connsiteX9-1201" fmla="*/ 6216319 w 6216319"/>
              <a:gd name="connsiteY9-1202" fmla="*/ 1302226 h 1302226"/>
              <a:gd name="connsiteX10-1203" fmla="*/ 0 w 6216319"/>
              <a:gd name="connsiteY10-1204" fmla="*/ 1302226 h 1302226"/>
              <a:gd name="connsiteX11-1205" fmla="*/ 0 w 6216319"/>
              <a:gd name="connsiteY11-1206" fmla="*/ 22 h 1302226"/>
              <a:gd name="connsiteX0-1207" fmla="*/ 0 w 6216319"/>
              <a:gd name="connsiteY0-1208" fmla="*/ 22 h 1302226"/>
              <a:gd name="connsiteX1-1209" fmla="*/ 574189 w 6216319"/>
              <a:gd name="connsiteY1-1210" fmla="*/ 321816 h 1302226"/>
              <a:gd name="connsiteX2-1211" fmla="*/ 1015951 w 6216319"/>
              <a:gd name="connsiteY2-1212" fmla="*/ 346561 h 1302226"/>
              <a:gd name="connsiteX3-1213" fmla="*/ 1732682 w 6216319"/>
              <a:gd name="connsiteY3-1214" fmla="*/ 368038 h 1302226"/>
              <a:gd name="connsiteX4-1215" fmla="*/ 2147475 w 6216319"/>
              <a:gd name="connsiteY4-1216" fmla="*/ 479915 h 1302226"/>
              <a:gd name="connsiteX5-1217" fmla="*/ 3043108 w 6216319"/>
              <a:gd name="connsiteY5-1218" fmla="*/ 549633 h 1302226"/>
              <a:gd name="connsiteX6-1219" fmla="*/ 3562786 w 6216319"/>
              <a:gd name="connsiteY6-1220" fmla="*/ 790391 h 1302226"/>
              <a:gd name="connsiteX7-1221" fmla="*/ 4628644 w 6216319"/>
              <a:gd name="connsiteY7-1222" fmla="*/ 1034532 h 1302226"/>
              <a:gd name="connsiteX8-1223" fmla="*/ 5356927 w 6216319"/>
              <a:gd name="connsiteY8-1224" fmla="*/ 1188280 h 1302226"/>
              <a:gd name="connsiteX9-1225" fmla="*/ 6216319 w 6216319"/>
              <a:gd name="connsiteY9-1226" fmla="*/ 1302226 h 1302226"/>
              <a:gd name="connsiteX10-1227" fmla="*/ 0 w 6216319"/>
              <a:gd name="connsiteY10-1228" fmla="*/ 1302226 h 1302226"/>
              <a:gd name="connsiteX11-1229" fmla="*/ 0 w 6216319"/>
              <a:gd name="connsiteY11-1230" fmla="*/ 22 h 1302226"/>
              <a:gd name="connsiteX0-1231" fmla="*/ 0 w 6216319"/>
              <a:gd name="connsiteY0-1232" fmla="*/ 22 h 1302226"/>
              <a:gd name="connsiteX1-1233" fmla="*/ 574189 w 6216319"/>
              <a:gd name="connsiteY1-1234" fmla="*/ 321816 h 1302226"/>
              <a:gd name="connsiteX2-1235" fmla="*/ 1015951 w 6216319"/>
              <a:gd name="connsiteY2-1236" fmla="*/ 346561 h 1302226"/>
              <a:gd name="connsiteX3-1237" fmla="*/ 1732682 w 6216319"/>
              <a:gd name="connsiteY3-1238" fmla="*/ 368038 h 1302226"/>
              <a:gd name="connsiteX4-1239" fmla="*/ 2147475 w 6216319"/>
              <a:gd name="connsiteY4-1240" fmla="*/ 479915 h 1302226"/>
              <a:gd name="connsiteX5-1241" fmla="*/ 3043108 w 6216319"/>
              <a:gd name="connsiteY5-1242" fmla="*/ 549633 h 1302226"/>
              <a:gd name="connsiteX6-1243" fmla="*/ 3562786 w 6216319"/>
              <a:gd name="connsiteY6-1244" fmla="*/ 790391 h 1302226"/>
              <a:gd name="connsiteX7-1245" fmla="*/ 4628644 w 6216319"/>
              <a:gd name="connsiteY7-1246" fmla="*/ 1034532 h 1302226"/>
              <a:gd name="connsiteX8-1247" fmla="*/ 5356927 w 6216319"/>
              <a:gd name="connsiteY8-1248" fmla="*/ 1188280 h 1302226"/>
              <a:gd name="connsiteX9-1249" fmla="*/ 6216319 w 6216319"/>
              <a:gd name="connsiteY9-1250" fmla="*/ 1302226 h 1302226"/>
              <a:gd name="connsiteX10-1251" fmla="*/ 0 w 6216319"/>
              <a:gd name="connsiteY10-1252" fmla="*/ 1302226 h 1302226"/>
              <a:gd name="connsiteX11-1253" fmla="*/ 0 w 6216319"/>
              <a:gd name="connsiteY11-1254" fmla="*/ 22 h 1302226"/>
              <a:gd name="connsiteX0-1255" fmla="*/ 0 w 6216319"/>
              <a:gd name="connsiteY0-1256" fmla="*/ 22 h 1302226"/>
              <a:gd name="connsiteX1-1257" fmla="*/ 574189 w 6216319"/>
              <a:gd name="connsiteY1-1258" fmla="*/ 321816 h 1302226"/>
              <a:gd name="connsiteX2-1259" fmla="*/ 1015951 w 6216319"/>
              <a:gd name="connsiteY2-1260" fmla="*/ 346561 h 1302226"/>
              <a:gd name="connsiteX3-1261" fmla="*/ 1732682 w 6216319"/>
              <a:gd name="connsiteY3-1262" fmla="*/ 368038 h 1302226"/>
              <a:gd name="connsiteX4-1263" fmla="*/ 2147475 w 6216319"/>
              <a:gd name="connsiteY4-1264" fmla="*/ 479915 h 1302226"/>
              <a:gd name="connsiteX5-1265" fmla="*/ 3043108 w 6216319"/>
              <a:gd name="connsiteY5-1266" fmla="*/ 549633 h 1302226"/>
              <a:gd name="connsiteX6-1267" fmla="*/ 3562786 w 6216319"/>
              <a:gd name="connsiteY6-1268" fmla="*/ 790391 h 1302226"/>
              <a:gd name="connsiteX7-1269" fmla="*/ 4628644 w 6216319"/>
              <a:gd name="connsiteY7-1270" fmla="*/ 1034532 h 1302226"/>
              <a:gd name="connsiteX8-1271" fmla="*/ 5356927 w 6216319"/>
              <a:gd name="connsiteY8-1272" fmla="*/ 1188280 h 1302226"/>
              <a:gd name="connsiteX9-1273" fmla="*/ 6216319 w 6216319"/>
              <a:gd name="connsiteY9-1274" fmla="*/ 1302226 h 1302226"/>
              <a:gd name="connsiteX10-1275" fmla="*/ 0 w 6216319"/>
              <a:gd name="connsiteY10-1276" fmla="*/ 1302226 h 1302226"/>
              <a:gd name="connsiteX11-1277" fmla="*/ 0 w 6216319"/>
              <a:gd name="connsiteY11-1278" fmla="*/ 22 h 1302226"/>
              <a:gd name="connsiteX0-1279" fmla="*/ 0 w 6216319"/>
              <a:gd name="connsiteY0-1280" fmla="*/ 22 h 1302226"/>
              <a:gd name="connsiteX1-1281" fmla="*/ 574189 w 6216319"/>
              <a:gd name="connsiteY1-1282" fmla="*/ 321816 h 1302226"/>
              <a:gd name="connsiteX2-1283" fmla="*/ 1015951 w 6216319"/>
              <a:gd name="connsiteY2-1284" fmla="*/ 346561 h 1302226"/>
              <a:gd name="connsiteX3-1285" fmla="*/ 1732682 w 6216319"/>
              <a:gd name="connsiteY3-1286" fmla="*/ 368038 h 1302226"/>
              <a:gd name="connsiteX4-1287" fmla="*/ 2147475 w 6216319"/>
              <a:gd name="connsiteY4-1288" fmla="*/ 479915 h 1302226"/>
              <a:gd name="connsiteX5-1289" fmla="*/ 3043108 w 6216319"/>
              <a:gd name="connsiteY5-1290" fmla="*/ 549633 h 1302226"/>
              <a:gd name="connsiteX6-1291" fmla="*/ 3562786 w 6216319"/>
              <a:gd name="connsiteY6-1292" fmla="*/ 790391 h 1302226"/>
              <a:gd name="connsiteX7-1293" fmla="*/ 4684312 w 6216319"/>
              <a:gd name="connsiteY7-1294" fmla="*/ 1156227 h 1302226"/>
              <a:gd name="connsiteX8-1295" fmla="*/ 5356927 w 6216319"/>
              <a:gd name="connsiteY8-1296" fmla="*/ 1188280 h 1302226"/>
              <a:gd name="connsiteX9-1297" fmla="*/ 6216319 w 6216319"/>
              <a:gd name="connsiteY9-1298" fmla="*/ 1302226 h 1302226"/>
              <a:gd name="connsiteX10-1299" fmla="*/ 0 w 6216319"/>
              <a:gd name="connsiteY10-1300" fmla="*/ 1302226 h 1302226"/>
              <a:gd name="connsiteX11-1301" fmla="*/ 0 w 6216319"/>
              <a:gd name="connsiteY11-1302" fmla="*/ 22 h 1302226"/>
              <a:gd name="connsiteX0-1303" fmla="*/ 0 w 6216319"/>
              <a:gd name="connsiteY0-1304" fmla="*/ 22 h 1302226"/>
              <a:gd name="connsiteX1-1305" fmla="*/ 574189 w 6216319"/>
              <a:gd name="connsiteY1-1306" fmla="*/ 321816 h 1302226"/>
              <a:gd name="connsiteX2-1307" fmla="*/ 1015951 w 6216319"/>
              <a:gd name="connsiteY2-1308" fmla="*/ 346561 h 1302226"/>
              <a:gd name="connsiteX3-1309" fmla="*/ 1732682 w 6216319"/>
              <a:gd name="connsiteY3-1310" fmla="*/ 368038 h 1302226"/>
              <a:gd name="connsiteX4-1311" fmla="*/ 2147475 w 6216319"/>
              <a:gd name="connsiteY4-1312" fmla="*/ 479915 h 1302226"/>
              <a:gd name="connsiteX5-1313" fmla="*/ 3043108 w 6216319"/>
              <a:gd name="connsiteY5-1314" fmla="*/ 549633 h 1302226"/>
              <a:gd name="connsiteX6-1315" fmla="*/ 3562786 w 6216319"/>
              <a:gd name="connsiteY6-1316" fmla="*/ 790391 h 1302226"/>
              <a:gd name="connsiteX7-1317" fmla="*/ 4684312 w 6216319"/>
              <a:gd name="connsiteY7-1318" fmla="*/ 1156227 h 1302226"/>
              <a:gd name="connsiteX8-1319" fmla="*/ 5356927 w 6216319"/>
              <a:gd name="connsiteY8-1320" fmla="*/ 1188280 h 1302226"/>
              <a:gd name="connsiteX9-1321" fmla="*/ 6216319 w 6216319"/>
              <a:gd name="connsiteY9-1322" fmla="*/ 1302226 h 1302226"/>
              <a:gd name="connsiteX10-1323" fmla="*/ 0 w 6216319"/>
              <a:gd name="connsiteY10-1324" fmla="*/ 1302226 h 1302226"/>
              <a:gd name="connsiteX11-1325" fmla="*/ 0 w 6216319"/>
              <a:gd name="connsiteY11-1326" fmla="*/ 22 h 1302226"/>
              <a:gd name="connsiteX0-1327" fmla="*/ 0 w 6216319"/>
              <a:gd name="connsiteY0-1328" fmla="*/ 22 h 1302226"/>
              <a:gd name="connsiteX1-1329" fmla="*/ 574189 w 6216319"/>
              <a:gd name="connsiteY1-1330" fmla="*/ 321816 h 1302226"/>
              <a:gd name="connsiteX2-1331" fmla="*/ 1015951 w 6216319"/>
              <a:gd name="connsiteY2-1332" fmla="*/ 346561 h 1302226"/>
              <a:gd name="connsiteX3-1333" fmla="*/ 1732682 w 6216319"/>
              <a:gd name="connsiteY3-1334" fmla="*/ 368038 h 1302226"/>
              <a:gd name="connsiteX4-1335" fmla="*/ 2147475 w 6216319"/>
              <a:gd name="connsiteY4-1336" fmla="*/ 479915 h 1302226"/>
              <a:gd name="connsiteX5-1337" fmla="*/ 3043108 w 6216319"/>
              <a:gd name="connsiteY5-1338" fmla="*/ 549633 h 1302226"/>
              <a:gd name="connsiteX6-1339" fmla="*/ 3562786 w 6216319"/>
              <a:gd name="connsiteY6-1340" fmla="*/ 790391 h 1302226"/>
              <a:gd name="connsiteX7-1341" fmla="*/ 4684312 w 6216319"/>
              <a:gd name="connsiteY7-1342" fmla="*/ 1156227 h 1302226"/>
              <a:gd name="connsiteX8-1343" fmla="*/ 5356927 w 6216319"/>
              <a:gd name="connsiteY8-1344" fmla="*/ 1188280 h 1302226"/>
              <a:gd name="connsiteX9-1345" fmla="*/ 6216319 w 6216319"/>
              <a:gd name="connsiteY9-1346" fmla="*/ 1302226 h 1302226"/>
              <a:gd name="connsiteX10-1347" fmla="*/ 0 w 6216319"/>
              <a:gd name="connsiteY10-1348" fmla="*/ 1302226 h 1302226"/>
              <a:gd name="connsiteX11-1349" fmla="*/ 0 w 6216319"/>
              <a:gd name="connsiteY11-1350" fmla="*/ 22 h 1302226"/>
              <a:gd name="connsiteX0-1351" fmla="*/ 0 w 6216319"/>
              <a:gd name="connsiteY0-1352" fmla="*/ 22 h 1302226"/>
              <a:gd name="connsiteX1-1353" fmla="*/ 574189 w 6216319"/>
              <a:gd name="connsiteY1-1354" fmla="*/ 321816 h 1302226"/>
              <a:gd name="connsiteX2-1355" fmla="*/ 1015951 w 6216319"/>
              <a:gd name="connsiteY2-1356" fmla="*/ 346561 h 1302226"/>
              <a:gd name="connsiteX3-1357" fmla="*/ 1732682 w 6216319"/>
              <a:gd name="connsiteY3-1358" fmla="*/ 368038 h 1302226"/>
              <a:gd name="connsiteX4-1359" fmla="*/ 2147475 w 6216319"/>
              <a:gd name="connsiteY4-1360" fmla="*/ 479915 h 1302226"/>
              <a:gd name="connsiteX5-1361" fmla="*/ 3043108 w 6216319"/>
              <a:gd name="connsiteY5-1362" fmla="*/ 549633 h 1302226"/>
              <a:gd name="connsiteX6-1363" fmla="*/ 3562786 w 6216319"/>
              <a:gd name="connsiteY6-1364" fmla="*/ 790391 h 1302226"/>
              <a:gd name="connsiteX7-1365" fmla="*/ 4684312 w 6216319"/>
              <a:gd name="connsiteY7-1366" fmla="*/ 1156227 h 1302226"/>
              <a:gd name="connsiteX8-1367" fmla="*/ 5092502 w 6216319"/>
              <a:gd name="connsiteY8-1368" fmla="*/ 1188280 h 1302226"/>
              <a:gd name="connsiteX9-1369" fmla="*/ 6216319 w 6216319"/>
              <a:gd name="connsiteY9-1370" fmla="*/ 1302226 h 1302226"/>
              <a:gd name="connsiteX10-1371" fmla="*/ 0 w 6216319"/>
              <a:gd name="connsiteY10-1372" fmla="*/ 1302226 h 1302226"/>
              <a:gd name="connsiteX11-1373" fmla="*/ 0 w 6216319"/>
              <a:gd name="connsiteY11-1374" fmla="*/ 22 h 1302226"/>
              <a:gd name="connsiteX0-1375" fmla="*/ 0 w 6216319"/>
              <a:gd name="connsiteY0-1376" fmla="*/ 22 h 1302226"/>
              <a:gd name="connsiteX1-1377" fmla="*/ 574189 w 6216319"/>
              <a:gd name="connsiteY1-1378" fmla="*/ 321816 h 1302226"/>
              <a:gd name="connsiteX2-1379" fmla="*/ 1015951 w 6216319"/>
              <a:gd name="connsiteY2-1380" fmla="*/ 346561 h 1302226"/>
              <a:gd name="connsiteX3-1381" fmla="*/ 1732682 w 6216319"/>
              <a:gd name="connsiteY3-1382" fmla="*/ 368038 h 1302226"/>
              <a:gd name="connsiteX4-1383" fmla="*/ 2147475 w 6216319"/>
              <a:gd name="connsiteY4-1384" fmla="*/ 479915 h 1302226"/>
              <a:gd name="connsiteX5-1385" fmla="*/ 3043108 w 6216319"/>
              <a:gd name="connsiteY5-1386" fmla="*/ 549633 h 1302226"/>
              <a:gd name="connsiteX6-1387" fmla="*/ 3562786 w 6216319"/>
              <a:gd name="connsiteY6-1388" fmla="*/ 790391 h 1302226"/>
              <a:gd name="connsiteX7-1389" fmla="*/ 4684312 w 6216319"/>
              <a:gd name="connsiteY7-1390" fmla="*/ 1156227 h 1302226"/>
              <a:gd name="connsiteX8-1391" fmla="*/ 5092502 w 6216319"/>
              <a:gd name="connsiteY8-1392" fmla="*/ 1188280 h 1302226"/>
              <a:gd name="connsiteX9-1393" fmla="*/ 6216319 w 6216319"/>
              <a:gd name="connsiteY9-1394" fmla="*/ 1302226 h 1302226"/>
              <a:gd name="connsiteX10-1395" fmla="*/ 0 w 6216319"/>
              <a:gd name="connsiteY10-1396" fmla="*/ 1302226 h 1302226"/>
              <a:gd name="connsiteX11-1397" fmla="*/ 0 w 6216319"/>
              <a:gd name="connsiteY11-1398" fmla="*/ 22 h 1302226"/>
              <a:gd name="connsiteX0-1399" fmla="*/ 0 w 6216319"/>
              <a:gd name="connsiteY0-1400" fmla="*/ 22 h 1302226"/>
              <a:gd name="connsiteX1-1401" fmla="*/ 574189 w 6216319"/>
              <a:gd name="connsiteY1-1402" fmla="*/ 321816 h 1302226"/>
              <a:gd name="connsiteX2-1403" fmla="*/ 1015951 w 6216319"/>
              <a:gd name="connsiteY2-1404" fmla="*/ 346561 h 1302226"/>
              <a:gd name="connsiteX3-1405" fmla="*/ 1732682 w 6216319"/>
              <a:gd name="connsiteY3-1406" fmla="*/ 368038 h 1302226"/>
              <a:gd name="connsiteX4-1407" fmla="*/ 2147475 w 6216319"/>
              <a:gd name="connsiteY4-1408" fmla="*/ 479915 h 1302226"/>
              <a:gd name="connsiteX5-1409" fmla="*/ 3043108 w 6216319"/>
              <a:gd name="connsiteY5-1410" fmla="*/ 549633 h 1302226"/>
              <a:gd name="connsiteX6-1411" fmla="*/ 3562786 w 6216319"/>
              <a:gd name="connsiteY6-1412" fmla="*/ 790391 h 1302226"/>
              <a:gd name="connsiteX7-1413" fmla="*/ 4684312 w 6216319"/>
              <a:gd name="connsiteY7-1414" fmla="*/ 1156227 h 1302226"/>
              <a:gd name="connsiteX8-1415" fmla="*/ 5092502 w 6216319"/>
              <a:gd name="connsiteY8-1416" fmla="*/ 1188280 h 1302226"/>
              <a:gd name="connsiteX9-1417" fmla="*/ 6216319 w 6216319"/>
              <a:gd name="connsiteY9-1418" fmla="*/ 1302226 h 1302226"/>
              <a:gd name="connsiteX10-1419" fmla="*/ 0 w 6216319"/>
              <a:gd name="connsiteY10-1420" fmla="*/ 1302226 h 1302226"/>
              <a:gd name="connsiteX11-1421" fmla="*/ 0 w 6216319"/>
              <a:gd name="connsiteY11-1422" fmla="*/ 22 h 1302226"/>
              <a:gd name="connsiteX0-1423" fmla="*/ 0 w 6613304"/>
              <a:gd name="connsiteY0-1424" fmla="*/ 22 h 1302226"/>
              <a:gd name="connsiteX1-1425" fmla="*/ 574189 w 6613304"/>
              <a:gd name="connsiteY1-1426" fmla="*/ 321816 h 1302226"/>
              <a:gd name="connsiteX2-1427" fmla="*/ 1015951 w 6613304"/>
              <a:gd name="connsiteY2-1428" fmla="*/ 346561 h 1302226"/>
              <a:gd name="connsiteX3-1429" fmla="*/ 1732682 w 6613304"/>
              <a:gd name="connsiteY3-1430" fmla="*/ 368038 h 1302226"/>
              <a:gd name="connsiteX4-1431" fmla="*/ 2147475 w 6613304"/>
              <a:gd name="connsiteY4-1432" fmla="*/ 479915 h 1302226"/>
              <a:gd name="connsiteX5-1433" fmla="*/ 3043108 w 6613304"/>
              <a:gd name="connsiteY5-1434" fmla="*/ 549633 h 1302226"/>
              <a:gd name="connsiteX6-1435" fmla="*/ 3562786 w 6613304"/>
              <a:gd name="connsiteY6-1436" fmla="*/ 790391 h 1302226"/>
              <a:gd name="connsiteX7-1437" fmla="*/ 4684312 w 6613304"/>
              <a:gd name="connsiteY7-1438" fmla="*/ 1156227 h 1302226"/>
              <a:gd name="connsiteX8-1439" fmla="*/ 5092502 w 6613304"/>
              <a:gd name="connsiteY8-1440" fmla="*/ 1188280 h 1302226"/>
              <a:gd name="connsiteX9-1441" fmla="*/ 5886947 w 6613304"/>
              <a:gd name="connsiteY9-1442" fmla="*/ 1005147 h 1302226"/>
              <a:gd name="connsiteX10-1443" fmla="*/ 6216319 w 6613304"/>
              <a:gd name="connsiteY10-1444" fmla="*/ 1302226 h 1302226"/>
              <a:gd name="connsiteX11-1445" fmla="*/ 0 w 6613304"/>
              <a:gd name="connsiteY11-1446" fmla="*/ 1302226 h 1302226"/>
              <a:gd name="connsiteX12" fmla="*/ 0 w 6613304"/>
              <a:gd name="connsiteY12" fmla="*/ 22 h 1302226"/>
              <a:gd name="connsiteX0-1447" fmla="*/ 0 w 6597699"/>
              <a:gd name="connsiteY0-1448" fmla="*/ 22 h 1302226"/>
              <a:gd name="connsiteX1-1449" fmla="*/ 574189 w 6597699"/>
              <a:gd name="connsiteY1-1450" fmla="*/ 321816 h 1302226"/>
              <a:gd name="connsiteX2-1451" fmla="*/ 1015951 w 6597699"/>
              <a:gd name="connsiteY2-1452" fmla="*/ 346561 h 1302226"/>
              <a:gd name="connsiteX3-1453" fmla="*/ 1732682 w 6597699"/>
              <a:gd name="connsiteY3-1454" fmla="*/ 368038 h 1302226"/>
              <a:gd name="connsiteX4-1455" fmla="*/ 2147475 w 6597699"/>
              <a:gd name="connsiteY4-1456" fmla="*/ 479915 h 1302226"/>
              <a:gd name="connsiteX5-1457" fmla="*/ 3043108 w 6597699"/>
              <a:gd name="connsiteY5-1458" fmla="*/ 549633 h 1302226"/>
              <a:gd name="connsiteX6-1459" fmla="*/ 3562786 w 6597699"/>
              <a:gd name="connsiteY6-1460" fmla="*/ 790391 h 1302226"/>
              <a:gd name="connsiteX7-1461" fmla="*/ 4684312 w 6597699"/>
              <a:gd name="connsiteY7-1462" fmla="*/ 1156227 h 1302226"/>
              <a:gd name="connsiteX8-1463" fmla="*/ 5092502 w 6597699"/>
              <a:gd name="connsiteY8-1464" fmla="*/ 1188280 h 1302226"/>
              <a:gd name="connsiteX9-1465" fmla="*/ 5810403 w 6597699"/>
              <a:gd name="connsiteY9-1466" fmla="*/ 1184110 h 1302226"/>
              <a:gd name="connsiteX10-1467" fmla="*/ 6216319 w 6597699"/>
              <a:gd name="connsiteY10-1468" fmla="*/ 1302226 h 1302226"/>
              <a:gd name="connsiteX11-1469" fmla="*/ 0 w 6597699"/>
              <a:gd name="connsiteY11-1470" fmla="*/ 1302226 h 1302226"/>
              <a:gd name="connsiteX12-1471" fmla="*/ 0 w 6597699"/>
              <a:gd name="connsiteY12-1472" fmla="*/ 22 h 1302226"/>
              <a:gd name="connsiteX0-1473" fmla="*/ 0 w 6597699"/>
              <a:gd name="connsiteY0-1474" fmla="*/ 22 h 1302226"/>
              <a:gd name="connsiteX1-1475" fmla="*/ 574189 w 6597699"/>
              <a:gd name="connsiteY1-1476" fmla="*/ 321816 h 1302226"/>
              <a:gd name="connsiteX2-1477" fmla="*/ 1015951 w 6597699"/>
              <a:gd name="connsiteY2-1478" fmla="*/ 346561 h 1302226"/>
              <a:gd name="connsiteX3-1479" fmla="*/ 1732682 w 6597699"/>
              <a:gd name="connsiteY3-1480" fmla="*/ 368038 h 1302226"/>
              <a:gd name="connsiteX4-1481" fmla="*/ 2147475 w 6597699"/>
              <a:gd name="connsiteY4-1482" fmla="*/ 479915 h 1302226"/>
              <a:gd name="connsiteX5-1483" fmla="*/ 3043108 w 6597699"/>
              <a:gd name="connsiteY5-1484" fmla="*/ 549633 h 1302226"/>
              <a:gd name="connsiteX6-1485" fmla="*/ 3562786 w 6597699"/>
              <a:gd name="connsiteY6-1486" fmla="*/ 790391 h 1302226"/>
              <a:gd name="connsiteX7-1487" fmla="*/ 4684312 w 6597699"/>
              <a:gd name="connsiteY7-1488" fmla="*/ 1156227 h 1302226"/>
              <a:gd name="connsiteX8-1489" fmla="*/ 5092502 w 6597699"/>
              <a:gd name="connsiteY8-1490" fmla="*/ 1188280 h 1302226"/>
              <a:gd name="connsiteX9-1491" fmla="*/ 5810403 w 6597699"/>
              <a:gd name="connsiteY9-1492" fmla="*/ 1184110 h 1302226"/>
              <a:gd name="connsiteX10-1493" fmla="*/ 6216319 w 6597699"/>
              <a:gd name="connsiteY10-1494" fmla="*/ 1302226 h 1302226"/>
              <a:gd name="connsiteX11-1495" fmla="*/ 0 w 6597699"/>
              <a:gd name="connsiteY11-1496" fmla="*/ 1302226 h 1302226"/>
              <a:gd name="connsiteX12-1497" fmla="*/ 0 w 6597699"/>
              <a:gd name="connsiteY12-1498" fmla="*/ 22 h 1302226"/>
              <a:gd name="connsiteX0-1499" fmla="*/ 0 w 6597699"/>
              <a:gd name="connsiteY0-1500" fmla="*/ 22 h 1302226"/>
              <a:gd name="connsiteX1-1501" fmla="*/ 574189 w 6597699"/>
              <a:gd name="connsiteY1-1502" fmla="*/ 321816 h 1302226"/>
              <a:gd name="connsiteX2-1503" fmla="*/ 1015951 w 6597699"/>
              <a:gd name="connsiteY2-1504" fmla="*/ 346561 h 1302226"/>
              <a:gd name="connsiteX3-1505" fmla="*/ 1732682 w 6597699"/>
              <a:gd name="connsiteY3-1506" fmla="*/ 368038 h 1302226"/>
              <a:gd name="connsiteX4-1507" fmla="*/ 2147475 w 6597699"/>
              <a:gd name="connsiteY4-1508" fmla="*/ 479915 h 1302226"/>
              <a:gd name="connsiteX5-1509" fmla="*/ 3043108 w 6597699"/>
              <a:gd name="connsiteY5-1510" fmla="*/ 549633 h 1302226"/>
              <a:gd name="connsiteX6-1511" fmla="*/ 3562786 w 6597699"/>
              <a:gd name="connsiteY6-1512" fmla="*/ 790391 h 1302226"/>
              <a:gd name="connsiteX7-1513" fmla="*/ 4684312 w 6597699"/>
              <a:gd name="connsiteY7-1514" fmla="*/ 1156227 h 1302226"/>
              <a:gd name="connsiteX8-1515" fmla="*/ 5092502 w 6597699"/>
              <a:gd name="connsiteY8-1516" fmla="*/ 1188280 h 1302226"/>
              <a:gd name="connsiteX9-1517" fmla="*/ 5810403 w 6597699"/>
              <a:gd name="connsiteY9-1518" fmla="*/ 1184110 h 1302226"/>
              <a:gd name="connsiteX10-1519" fmla="*/ 6216319 w 6597699"/>
              <a:gd name="connsiteY10-1520" fmla="*/ 1302226 h 1302226"/>
              <a:gd name="connsiteX11-1521" fmla="*/ 0 w 6597699"/>
              <a:gd name="connsiteY11-1522" fmla="*/ 1302226 h 1302226"/>
              <a:gd name="connsiteX12-1523" fmla="*/ 0 w 6597699"/>
              <a:gd name="connsiteY12-1524" fmla="*/ 22 h 1302226"/>
              <a:gd name="connsiteX0-1525" fmla="*/ 0 w 6590574"/>
              <a:gd name="connsiteY0-1526" fmla="*/ 22 h 1302226"/>
              <a:gd name="connsiteX1-1527" fmla="*/ 574189 w 6590574"/>
              <a:gd name="connsiteY1-1528" fmla="*/ 321816 h 1302226"/>
              <a:gd name="connsiteX2-1529" fmla="*/ 1015951 w 6590574"/>
              <a:gd name="connsiteY2-1530" fmla="*/ 346561 h 1302226"/>
              <a:gd name="connsiteX3-1531" fmla="*/ 1732682 w 6590574"/>
              <a:gd name="connsiteY3-1532" fmla="*/ 368038 h 1302226"/>
              <a:gd name="connsiteX4-1533" fmla="*/ 2147475 w 6590574"/>
              <a:gd name="connsiteY4-1534" fmla="*/ 479915 h 1302226"/>
              <a:gd name="connsiteX5-1535" fmla="*/ 3043108 w 6590574"/>
              <a:gd name="connsiteY5-1536" fmla="*/ 549633 h 1302226"/>
              <a:gd name="connsiteX6-1537" fmla="*/ 3562786 w 6590574"/>
              <a:gd name="connsiteY6-1538" fmla="*/ 790391 h 1302226"/>
              <a:gd name="connsiteX7-1539" fmla="*/ 4684312 w 6590574"/>
              <a:gd name="connsiteY7-1540" fmla="*/ 1156227 h 1302226"/>
              <a:gd name="connsiteX8-1541" fmla="*/ 5092502 w 6590574"/>
              <a:gd name="connsiteY8-1542" fmla="*/ 1188280 h 1302226"/>
              <a:gd name="connsiteX9-1543" fmla="*/ 5810403 w 6590574"/>
              <a:gd name="connsiteY9-1544" fmla="*/ 1184110 h 1302226"/>
              <a:gd name="connsiteX10-1545" fmla="*/ 6216319 w 6590574"/>
              <a:gd name="connsiteY10-1546" fmla="*/ 1302226 h 1302226"/>
              <a:gd name="connsiteX11-1547" fmla="*/ 0 w 6590574"/>
              <a:gd name="connsiteY11-1548" fmla="*/ 1302226 h 1302226"/>
              <a:gd name="connsiteX12-1549" fmla="*/ 0 w 6590574"/>
              <a:gd name="connsiteY12-1550" fmla="*/ 22 h 1302226"/>
              <a:gd name="connsiteX0-1551" fmla="*/ 0 w 6216319"/>
              <a:gd name="connsiteY0-1552" fmla="*/ 22 h 1302226"/>
              <a:gd name="connsiteX1-1553" fmla="*/ 574189 w 6216319"/>
              <a:gd name="connsiteY1-1554" fmla="*/ 321816 h 1302226"/>
              <a:gd name="connsiteX2-1555" fmla="*/ 1015951 w 6216319"/>
              <a:gd name="connsiteY2-1556" fmla="*/ 346561 h 1302226"/>
              <a:gd name="connsiteX3-1557" fmla="*/ 1732682 w 6216319"/>
              <a:gd name="connsiteY3-1558" fmla="*/ 368038 h 1302226"/>
              <a:gd name="connsiteX4-1559" fmla="*/ 2147475 w 6216319"/>
              <a:gd name="connsiteY4-1560" fmla="*/ 479915 h 1302226"/>
              <a:gd name="connsiteX5-1561" fmla="*/ 3043108 w 6216319"/>
              <a:gd name="connsiteY5-1562" fmla="*/ 549633 h 1302226"/>
              <a:gd name="connsiteX6-1563" fmla="*/ 3562786 w 6216319"/>
              <a:gd name="connsiteY6-1564" fmla="*/ 790391 h 1302226"/>
              <a:gd name="connsiteX7-1565" fmla="*/ 4684312 w 6216319"/>
              <a:gd name="connsiteY7-1566" fmla="*/ 1156227 h 1302226"/>
              <a:gd name="connsiteX8-1567" fmla="*/ 5092502 w 6216319"/>
              <a:gd name="connsiteY8-1568" fmla="*/ 1188280 h 1302226"/>
              <a:gd name="connsiteX9-1569" fmla="*/ 5810403 w 6216319"/>
              <a:gd name="connsiteY9-1570" fmla="*/ 1184110 h 1302226"/>
              <a:gd name="connsiteX10-1571" fmla="*/ 6216319 w 6216319"/>
              <a:gd name="connsiteY10-1572" fmla="*/ 1302226 h 1302226"/>
              <a:gd name="connsiteX11-1573" fmla="*/ 0 w 6216319"/>
              <a:gd name="connsiteY11-1574" fmla="*/ 1302226 h 1302226"/>
              <a:gd name="connsiteX12-1575" fmla="*/ 0 w 6216319"/>
              <a:gd name="connsiteY12-1576" fmla="*/ 22 h 1302226"/>
              <a:gd name="connsiteX0-1577" fmla="*/ 0 w 6216319"/>
              <a:gd name="connsiteY0-1578" fmla="*/ 10 h 1452543"/>
              <a:gd name="connsiteX1-1579" fmla="*/ 574189 w 6216319"/>
              <a:gd name="connsiteY1-1580" fmla="*/ 472133 h 1452543"/>
              <a:gd name="connsiteX2-1581" fmla="*/ 1015951 w 6216319"/>
              <a:gd name="connsiteY2-1582" fmla="*/ 496878 h 1452543"/>
              <a:gd name="connsiteX3-1583" fmla="*/ 1732682 w 6216319"/>
              <a:gd name="connsiteY3-1584" fmla="*/ 518355 h 1452543"/>
              <a:gd name="connsiteX4-1585" fmla="*/ 2147475 w 6216319"/>
              <a:gd name="connsiteY4-1586" fmla="*/ 630232 h 1452543"/>
              <a:gd name="connsiteX5-1587" fmla="*/ 3043108 w 6216319"/>
              <a:gd name="connsiteY5-1588" fmla="*/ 699950 h 1452543"/>
              <a:gd name="connsiteX6-1589" fmla="*/ 3562786 w 6216319"/>
              <a:gd name="connsiteY6-1590" fmla="*/ 940708 h 1452543"/>
              <a:gd name="connsiteX7-1591" fmla="*/ 4684312 w 6216319"/>
              <a:gd name="connsiteY7-1592" fmla="*/ 1306544 h 1452543"/>
              <a:gd name="connsiteX8-1593" fmla="*/ 5092502 w 6216319"/>
              <a:gd name="connsiteY8-1594" fmla="*/ 1338597 h 1452543"/>
              <a:gd name="connsiteX9-1595" fmla="*/ 5810403 w 6216319"/>
              <a:gd name="connsiteY9-1596" fmla="*/ 1334427 h 1452543"/>
              <a:gd name="connsiteX10-1597" fmla="*/ 6216319 w 6216319"/>
              <a:gd name="connsiteY10-1598" fmla="*/ 1452543 h 1452543"/>
              <a:gd name="connsiteX11-1599" fmla="*/ 0 w 6216319"/>
              <a:gd name="connsiteY11-1600" fmla="*/ 1452543 h 1452543"/>
              <a:gd name="connsiteX12-1601" fmla="*/ 0 w 6216319"/>
              <a:gd name="connsiteY12-1602" fmla="*/ 10 h 14525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59" y="connsiteY6-60"/>
              </a:cxn>
              <a:cxn ang="0">
                <a:pos x="connsiteX7-89" y="connsiteY7-90"/>
              </a:cxn>
              <a:cxn ang="0">
                <a:pos x="connsiteX8-123" y="connsiteY8-124"/>
              </a:cxn>
              <a:cxn ang="0">
                <a:pos x="connsiteX9-161" y="connsiteY9-162"/>
              </a:cxn>
              <a:cxn ang="0">
                <a:pos x="connsiteX10-913" y="connsiteY10-914"/>
              </a:cxn>
              <a:cxn ang="0">
                <a:pos x="connsiteX11-1157" y="connsiteY11-1158"/>
              </a:cxn>
              <a:cxn ang="0">
                <a:pos x="connsiteX12-1471" y="connsiteY12-1472"/>
              </a:cxn>
            </a:cxnLst>
            <a:rect l="l" t="t" r="r" b="b"/>
            <a:pathLst>
              <a:path w="6216319" h="1452543">
                <a:moveTo>
                  <a:pt x="0" y="10"/>
                </a:moveTo>
                <a:cubicBezTo>
                  <a:pt x="229007" y="-1920"/>
                  <a:pt x="473169" y="274373"/>
                  <a:pt x="574189" y="472133"/>
                </a:cubicBezTo>
                <a:cubicBezTo>
                  <a:pt x="784106" y="306783"/>
                  <a:pt x="876671" y="335710"/>
                  <a:pt x="1015951" y="496878"/>
                </a:cubicBezTo>
                <a:cubicBezTo>
                  <a:pt x="1169602" y="156200"/>
                  <a:pt x="1541775" y="268250"/>
                  <a:pt x="1732682" y="518355"/>
                </a:cubicBezTo>
                <a:cubicBezTo>
                  <a:pt x="1951423" y="389059"/>
                  <a:pt x="1995178" y="418617"/>
                  <a:pt x="2147475" y="630232"/>
                </a:cubicBezTo>
                <a:cubicBezTo>
                  <a:pt x="2240004" y="303227"/>
                  <a:pt x="2890265" y="229257"/>
                  <a:pt x="3043108" y="699950"/>
                </a:cubicBezTo>
                <a:cubicBezTo>
                  <a:pt x="3340461" y="644318"/>
                  <a:pt x="3395950" y="702404"/>
                  <a:pt x="3562786" y="940708"/>
                </a:cubicBezTo>
                <a:cubicBezTo>
                  <a:pt x="3973172" y="584855"/>
                  <a:pt x="4634636" y="975363"/>
                  <a:pt x="4684312" y="1306544"/>
                </a:cubicBezTo>
                <a:cubicBezTo>
                  <a:pt x="4775936" y="1140966"/>
                  <a:pt x="4979530" y="1164509"/>
                  <a:pt x="5092502" y="1338597"/>
                </a:cubicBezTo>
                <a:cubicBezTo>
                  <a:pt x="5153770" y="1141613"/>
                  <a:pt x="5525680" y="842973"/>
                  <a:pt x="5810403" y="1334427"/>
                </a:cubicBezTo>
                <a:cubicBezTo>
                  <a:pt x="5955954" y="1267516"/>
                  <a:pt x="6049313" y="1259859"/>
                  <a:pt x="6216319" y="1452543"/>
                </a:cubicBezTo>
                <a:lnTo>
                  <a:pt x="0" y="1452543"/>
                </a:lnTo>
                <a:lnTo>
                  <a:pt x="0" y="10"/>
                </a:lnTo>
                <a:close/>
              </a:path>
            </a:pathLst>
          </a:custGeom>
          <a:solidFill>
            <a:sysClr val="window" lastClr="FFFFFF">
              <a:lumMod val="85000"/>
              <a:alpha val="40000"/>
            </a:sys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square" lIns="91440" tIns="45720" rIns="91440" bIns="45720" anchor="ctr">
            <a:normAutofit/>
          </a:bodyPr>
          <a:p>
            <a:pPr algn="ctr"/>
          </a:p>
        </p:txBody>
      </p:sp>
      <p:sp>
        <p:nvSpPr>
          <p:cNvPr id="3" name="任意多边形 2"/>
          <p:cNvSpPr/>
          <p:nvPr>
            <p:custDataLst>
              <p:tags r:id="rId2"/>
            </p:custDataLst>
          </p:nvPr>
        </p:nvSpPr>
        <p:spPr>
          <a:xfrm flipH="1" flipV="1">
            <a:off x="5945256" y="3107"/>
            <a:ext cx="6216321" cy="1449603"/>
          </a:xfrm>
          <a:custGeom>
            <a:avLst/>
            <a:gdLst>
              <a:gd name="connsiteX0" fmla="*/ 0 w 6216319"/>
              <a:gd name="connsiteY0" fmla="*/ 0 h 1302204"/>
              <a:gd name="connsiteX1" fmla="*/ 6216319 w 6216319"/>
              <a:gd name="connsiteY1" fmla="*/ 0 h 1302204"/>
              <a:gd name="connsiteX2" fmla="*/ 6216319 w 6216319"/>
              <a:gd name="connsiteY2" fmla="*/ 1302204 h 1302204"/>
              <a:gd name="connsiteX3" fmla="*/ 0 w 6216319"/>
              <a:gd name="connsiteY3" fmla="*/ 1302204 h 1302204"/>
              <a:gd name="connsiteX4" fmla="*/ 0 w 6216319"/>
              <a:gd name="connsiteY4" fmla="*/ 0 h 1302204"/>
              <a:gd name="connsiteX0-1" fmla="*/ 0 w 6216319"/>
              <a:gd name="connsiteY0-2" fmla="*/ 9364 h 1311568"/>
              <a:gd name="connsiteX1-3" fmla="*/ 339865 w 6216319"/>
              <a:gd name="connsiteY1-4" fmla="*/ 0 h 1311568"/>
              <a:gd name="connsiteX2-5" fmla="*/ 6216319 w 6216319"/>
              <a:gd name="connsiteY2-6" fmla="*/ 9364 h 1311568"/>
              <a:gd name="connsiteX3-7" fmla="*/ 6216319 w 6216319"/>
              <a:gd name="connsiteY3-8" fmla="*/ 1311568 h 1311568"/>
              <a:gd name="connsiteX4-9" fmla="*/ 0 w 6216319"/>
              <a:gd name="connsiteY4-10" fmla="*/ 1311568 h 1311568"/>
              <a:gd name="connsiteX5" fmla="*/ 0 w 6216319"/>
              <a:gd name="connsiteY5" fmla="*/ 9364 h 1311568"/>
              <a:gd name="connsiteX0-11" fmla="*/ 0 w 6216319"/>
              <a:gd name="connsiteY0-12" fmla="*/ 0 h 1302204"/>
              <a:gd name="connsiteX1-13" fmla="*/ 339865 w 6216319"/>
              <a:gd name="connsiteY1-14" fmla="*/ 184845 h 1302204"/>
              <a:gd name="connsiteX2-15" fmla="*/ 6216319 w 6216319"/>
              <a:gd name="connsiteY2-16" fmla="*/ 0 h 1302204"/>
              <a:gd name="connsiteX3-17" fmla="*/ 6216319 w 6216319"/>
              <a:gd name="connsiteY3-18" fmla="*/ 1302204 h 1302204"/>
              <a:gd name="connsiteX4-19" fmla="*/ 0 w 6216319"/>
              <a:gd name="connsiteY4-20" fmla="*/ 1302204 h 1302204"/>
              <a:gd name="connsiteX5-21" fmla="*/ 0 w 6216319"/>
              <a:gd name="connsiteY5-22" fmla="*/ 0 h 1302204"/>
              <a:gd name="connsiteX0-23" fmla="*/ 0 w 6216319"/>
              <a:gd name="connsiteY0-24" fmla="*/ 0 h 1302204"/>
              <a:gd name="connsiteX1-25" fmla="*/ 339865 w 6216319"/>
              <a:gd name="connsiteY1-26" fmla="*/ 184845 h 1302204"/>
              <a:gd name="connsiteX2-27" fmla="*/ 6216319 w 6216319"/>
              <a:gd name="connsiteY2-28" fmla="*/ 0 h 1302204"/>
              <a:gd name="connsiteX3-29" fmla="*/ 6216319 w 6216319"/>
              <a:gd name="connsiteY3-30" fmla="*/ 1302204 h 1302204"/>
              <a:gd name="connsiteX4-31" fmla="*/ 0 w 6216319"/>
              <a:gd name="connsiteY4-32" fmla="*/ 1302204 h 1302204"/>
              <a:gd name="connsiteX5-33" fmla="*/ 0 w 6216319"/>
              <a:gd name="connsiteY5-34" fmla="*/ 0 h 1302204"/>
              <a:gd name="connsiteX0-35" fmla="*/ 0 w 6216319"/>
              <a:gd name="connsiteY0-36" fmla="*/ 47249 h 1349453"/>
              <a:gd name="connsiteX1-37" fmla="*/ 339865 w 6216319"/>
              <a:gd name="connsiteY1-38" fmla="*/ 232094 h 1349453"/>
              <a:gd name="connsiteX2-39" fmla="*/ 2273862 w 6216319"/>
              <a:gd name="connsiteY2-40" fmla="*/ 280646 h 1349453"/>
              <a:gd name="connsiteX3-41" fmla="*/ 6216319 w 6216319"/>
              <a:gd name="connsiteY3-42" fmla="*/ 47249 h 1349453"/>
              <a:gd name="connsiteX4-43" fmla="*/ 6216319 w 6216319"/>
              <a:gd name="connsiteY4-44" fmla="*/ 1349453 h 1349453"/>
              <a:gd name="connsiteX5-45" fmla="*/ 0 w 6216319"/>
              <a:gd name="connsiteY5-46" fmla="*/ 1349453 h 1349453"/>
              <a:gd name="connsiteX6" fmla="*/ 0 w 6216319"/>
              <a:gd name="connsiteY6" fmla="*/ 47249 h 1349453"/>
              <a:gd name="connsiteX0-47" fmla="*/ 0 w 6216319"/>
              <a:gd name="connsiteY0-48" fmla="*/ 30623 h 1332827"/>
              <a:gd name="connsiteX1-49" fmla="*/ 339865 w 6216319"/>
              <a:gd name="connsiteY1-50" fmla="*/ 215468 h 1332827"/>
              <a:gd name="connsiteX2-51" fmla="*/ 2265770 w 6216319"/>
              <a:gd name="connsiteY2-52" fmla="*/ 539150 h 1332827"/>
              <a:gd name="connsiteX3-53" fmla="*/ 6216319 w 6216319"/>
              <a:gd name="connsiteY3-54" fmla="*/ 30623 h 1332827"/>
              <a:gd name="connsiteX4-55" fmla="*/ 6216319 w 6216319"/>
              <a:gd name="connsiteY4-56" fmla="*/ 1332827 h 1332827"/>
              <a:gd name="connsiteX5-57" fmla="*/ 0 w 6216319"/>
              <a:gd name="connsiteY5-58" fmla="*/ 1332827 h 1332827"/>
              <a:gd name="connsiteX6-59" fmla="*/ 0 w 6216319"/>
              <a:gd name="connsiteY6-60" fmla="*/ 30623 h 1332827"/>
              <a:gd name="connsiteX0-61" fmla="*/ 0 w 6216319"/>
              <a:gd name="connsiteY0-62" fmla="*/ 31024 h 1333228"/>
              <a:gd name="connsiteX1-63" fmla="*/ 339865 w 6216319"/>
              <a:gd name="connsiteY1-64" fmla="*/ 215869 h 1333228"/>
              <a:gd name="connsiteX2-65" fmla="*/ 2265770 w 6216319"/>
              <a:gd name="connsiteY2-66" fmla="*/ 539551 h 1333228"/>
              <a:gd name="connsiteX3-67" fmla="*/ 3269182 w 6216319"/>
              <a:gd name="connsiteY3-68" fmla="*/ 418171 h 1333228"/>
              <a:gd name="connsiteX4-69" fmla="*/ 6216319 w 6216319"/>
              <a:gd name="connsiteY4-70" fmla="*/ 31024 h 1333228"/>
              <a:gd name="connsiteX5-71" fmla="*/ 6216319 w 6216319"/>
              <a:gd name="connsiteY5-72" fmla="*/ 1333228 h 1333228"/>
              <a:gd name="connsiteX6-73" fmla="*/ 0 w 6216319"/>
              <a:gd name="connsiteY6-74" fmla="*/ 1333228 h 1333228"/>
              <a:gd name="connsiteX7" fmla="*/ 0 w 6216319"/>
              <a:gd name="connsiteY7" fmla="*/ 31024 h 1333228"/>
              <a:gd name="connsiteX0-75" fmla="*/ 0 w 6216319"/>
              <a:gd name="connsiteY0-76" fmla="*/ 26175 h 1328379"/>
              <a:gd name="connsiteX1-77" fmla="*/ 339865 w 6216319"/>
              <a:gd name="connsiteY1-78" fmla="*/ 211020 h 1328379"/>
              <a:gd name="connsiteX2-79" fmla="*/ 2265770 w 6216319"/>
              <a:gd name="connsiteY2-80" fmla="*/ 534702 h 1328379"/>
              <a:gd name="connsiteX3-81" fmla="*/ 3244906 w 6216319"/>
              <a:gd name="connsiteY3-82" fmla="*/ 518518 h 1328379"/>
              <a:gd name="connsiteX4-83" fmla="*/ 6216319 w 6216319"/>
              <a:gd name="connsiteY4-84" fmla="*/ 26175 h 1328379"/>
              <a:gd name="connsiteX5-85" fmla="*/ 6216319 w 6216319"/>
              <a:gd name="connsiteY5-86" fmla="*/ 1328379 h 1328379"/>
              <a:gd name="connsiteX6-87" fmla="*/ 0 w 6216319"/>
              <a:gd name="connsiteY6-88" fmla="*/ 1328379 h 1328379"/>
              <a:gd name="connsiteX7-89" fmla="*/ 0 w 6216319"/>
              <a:gd name="connsiteY7-90" fmla="*/ 26175 h 1328379"/>
              <a:gd name="connsiteX0-91" fmla="*/ 0 w 6216319"/>
              <a:gd name="connsiteY0-92" fmla="*/ 63128 h 1365332"/>
              <a:gd name="connsiteX1-93" fmla="*/ 339865 w 6216319"/>
              <a:gd name="connsiteY1-94" fmla="*/ 247973 h 1365332"/>
              <a:gd name="connsiteX2-95" fmla="*/ 2265770 w 6216319"/>
              <a:gd name="connsiteY2-96" fmla="*/ 571655 h 1365332"/>
              <a:gd name="connsiteX3-97" fmla="*/ 3244906 w 6216319"/>
              <a:gd name="connsiteY3-98" fmla="*/ 555471 h 1365332"/>
              <a:gd name="connsiteX4-99" fmla="*/ 4725749 w 6216319"/>
              <a:gd name="connsiteY4-100" fmla="*/ 239882 h 1365332"/>
              <a:gd name="connsiteX5-101" fmla="*/ 6216319 w 6216319"/>
              <a:gd name="connsiteY5-102" fmla="*/ 63128 h 1365332"/>
              <a:gd name="connsiteX6-103" fmla="*/ 6216319 w 6216319"/>
              <a:gd name="connsiteY6-104" fmla="*/ 1365332 h 1365332"/>
              <a:gd name="connsiteX7-105" fmla="*/ 0 w 6216319"/>
              <a:gd name="connsiteY7-106" fmla="*/ 1365332 h 1365332"/>
              <a:gd name="connsiteX8" fmla="*/ 0 w 6216319"/>
              <a:gd name="connsiteY8" fmla="*/ 63128 h 1365332"/>
              <a:gd name="connsiteX0-107" fmla="*/ 0 w 6216319"/>
              <a:gd name="connsiteY0-108" fmla="*/ 20810 h 1323014"/>
              <a:gd name="connsiteX1-109" fmla="*/ 339865 w 6216319"/>
              <a:gd name="connsiteY1-110" fmla="*/ 205655 h 1323014"/>
              <a:gd name="connsiteX2-111" fmla="*/ 2265770 w 6216319"/>
              <a:gd name="connsiteY2-112" fmla="*/ 529337 h 1323014"/>
              <a:gd name="connsiteX3-113" fmla="*/ 3244906 w 6216319"/>
              <a:gd name="connsiteY3-114" fmla="*/ 513153 h 1323014"/>
              <a:gd name="connsiteX4-115" fmla="*/ 4628644 w 6216319"/>
              <a:gd name="connsiteY4-116" fmla="*/ 1055320 h 1323014"/>
              <a:gd name="connsiteX5-117" fmla="*/ 6216319 w 6216319"/>
              <a:gd name="connsiteY5-118" fmla="*/ 20810 h 1323014"/>
              <a:gd name="connsiteX6-119" fmla="*/ 6216319 w 6216319"/>
              <a:gd name="connsiteY6-120" fmla="*/ 1323014 h 1323014"/>
              <a:gd name="connsiteX7-121" fmla="*/ 0 w 6216319"/>
              <a:gd name="connsiteY7-122" fmla="*/ 1323014 h 1323014"/>
              <a:gd name="connsiteX8-123" fmla="*/ 0 w 6216319"/>
              <a:gd name="connsiteY8-124" fmla="*/ 20810 h 1323014"/>
              <a:gd name="connsiteX0-125" fmla="*/ 0 w 6216319"/>
              <a:gd name="connsiteY0-126" fmla="*/ 32243 h 1334447"/>
              <a:gd name="connsiteX1-127" fmla="*/ 339865 w 6216319"/>
              <a:gd name="connsiteY1-128" fmla="*/ 217088 h 1334447"/>
              <a:gd name="connsiteX2-129" fmla="*/ 2265770 w 6216319"/>
              <a:gd name="connsiteY2-130" fmla="*/ 540770 h 1334447"/>
              <a:gd name="connsiteX3-131" fmla="*/ 3244906 w 6216319"/>
              <a:gd name="connsiteY3-132" fmla="*/ 524586 h 1334447"/>
              <a:gd name="connsiteX4-133" fmla="*/ 4628644 w 6216319"/>
              <a:gd name="connsiteY4-134" fmla="*/ 1066753 h 1334447"/>
              <a:gd name="connsiteX5-135" fmla="*/ 5526860 w 6216319"/>
              <a:gd name="connsiteY5-136" fmla="*/ 451758 h 1334447"/>
              <a:gd name="connsiteX6-137" fmla="*/ 6216319 w 6216319"/>
              <a:gd name="connsiteY6-138" fmla="*/ 32243 h 1334447"/>
              <a:gd name="connsiteX7-139" fmla="*/ 6216319 w 6216319"/>
              <a:gd name="connsiteY7-140" fmla="*/ 1334447 h 1334447"/>
              <a:gd name="connsiteX8-141" fmla="*/ 0 w 6216319"/>
              <a:gd name="connsiteY8-142" fmla="*/ 1334447 h 1334447"/>
              <a:gd name="connsiteX9" fmla="*/ 0 w 6216319"/>
              <a:gd name="connsiteY9" fmla="*/ 32243 h 1334447"/>
              <a:gd name="connsiteX0-143" fmla="*/ 0 w 6216319"/>
              <a:gd name="connsiteY0-144" fmla="*/ 12831 h 1315035"/>
              <a:gd name="connsiteX1-145" fmla="*/ 339865 w 6216319"/>
              <a:gd name="connsiteY1-146" fmla="*/ 197676 h 1315035"/>
              <a:gd name="connsiteX2-147" fmla="*/ 2265770 w 6216319"/>
              <a:gd name="connsiteY2-148" fmla="*/ 521358 h 1315035"/>
              <a:gd name="connsiteX3-149" fmla="*/ 3244906 w 6216319"/>
              <a:gd name="connsiteY3-150" fmla="*/ 505174 h 1315035"/>
              <a:gd name="connsiteX4-151" fmla="*/ 4628644 w 6216319"/>
              <a:gd name="connsiteY4-152" fmla="*/ 1047341 h 1315035"/>
              <a:gd name="connsiteX5-153" fmla="*/ 5356927 w 6216319"/>
              <a:gd name="connsiteY5-154" fmla="*/ 1201089 h 1315035"/>
              <a:gd name="connsiteX6-155" fmla="*/ 6216319 w 6216319"/>
              <a:gd name="connsiteY6-156" fmla="*/ 12831 h 1315035"/>
              <a:gd name="connsiteX7-157" fmla="*/ 6216319 w 6216319"/>
              <a:gd name="connsiteY7-158" fmla="*/ 1315035 h 1315035"/>
              <a:gd name="connsiteX8-159" fmla="*/ 0 w 6216319"/>
              <a:gd name="connsiteY8-160" fmla="*/ 1315035 h 1315035"/>
              <a:gd name="connsiteX9-161" fmla="*/ 0 w 6216319"/>
              <a:gd name="connsiteY9-162" fmla="*/ 12831 h 1315035"/>
              <a:gd name="connsiteX0-163" fmla="*/ 0 w 6498499"/>
              <a:gd name="connsiteY0-164" fmla="*/ 0 h 1302204"/>
              <a:gd name="connsiteX1-165" fmla="*/ 339865 w 6498499"/>
              <a:gd name="connsiteY1-166" fmla="*/ 184845 h 1302204"/>
              <a:gd name="connsiteX2-167" fmla="*/ 2265770 w 6498499"/>
              <a:gd name="connsiteY2-168" fmla="*/ 508527 h 1302204"/>
              <a:gd name="connsiteX3-169" fmla="*/ 3244906 w 6498499"/>
              <a:gd name="connsiteY3-170" fmla="*/ 492343 h 1302204"/>
              <a:gd name="connsiteX4-171" fmla="*/ 4628644 w 6498499"/>
              <a:gd name="connsiteY4-172" fmla="*/ 1034510 h 1302204"/>
              <a:gd name="connsiteX5-173" fmla="*/ 5356927 w 6498499"/>
              <a:gd name="connsiteY5-174" fmla="*/ 1188258 h 1302204"/>
              <a:gd name="connsiteX6-175" fmla="*/ 6216319 w 6498499"/>
              <a:gd name="connsiteY6-176" fmla="*/ 1302204 h 1302204"/>
              <a:gd name="connsiteX7-177" fmla="*/ 0 w 6498499"/>
              <a:gd name="connsiteY7-178" fmla="*/ 1302204 h 1302204"/>
              <a:gd name="connsiteX8-179" fmla="*/ 0 w 6498499"/>
              <a:gd name="connsiteY8-180" fmla="*/ 0 h 1302204"/>
              <a:gd name="connsiteX0-181" fmla="*/ 0 w 6216319"/>
              <a:gd name="connsiteY0-182" fmla="*/ 0 h 1302204"/>
              <a:gd name="connsiteX1-183" fmla="*/ 339865 w 6216319"/>
              <a:gd name="connsiteY1-184" fmla="*/ 184845 h 1302204"/>
              <a:gd name="connsiteX2-185" fmla="*/ 2265770 w 6216319"/>
              <a:gd name="connsiteY2-186" fmla="*/ 508527 h 1302204"/>
              <a:gd name="connsiteX3-187" fmla="*/ 3244906 w 6216319"/>
              <a:gd name="connsiteY3-188" fmla="*/ 492343 h 1302204"/>
              <a:gd name="connsiteX4-189" fmla="*/ 4628644 w 6216319"/>
              <a:gd name="connsiteY4-190" fmla="*/ 1034510 h 1302204"/>
              <a:gd name="connsiteX5-191" fmla="*/ 5356927 w 6216319"/>
              <a:gd name="connsiteY5-192" fmla="*/ 1188258 h 1302204"/>
              <a:gd name="connsiteX6-193" fmla="*/ 6216319 w 6216319"/>
              <a:gd name="connsiteY6-194" fmla="*/ 1302204 h 1302204"/>
              <a:gd name="connsiteX7-195" fmla="*/ 0 w 6216319"/>
              <a:gd name="connsiteY7-196" fmla="*/ 1302204 h 1302204"/>
              <a:gd name="connsiteX8-197" fmla="*/ 0 w 6216319"/>
              <a:gd name="connsiteY8-198" fmla="*/ 0 h 1302204"/>
              <a:gd name="connsiteX0-199" fmla="*/ 0 w 6216319"/>
              <a:gd name="connsiteY0-200" fmla="*/ 0 h 1302204"/>
              <a:gd name="connsiteX1-201" fmla="*/ 339865 w 6216319"/>
              <a:gd name="connsiteY1-202" fmla="*/ 184845 h 1302204"/>
              <a:gd name="connsiteX2-203" fmla="*/ 2265770 w 6216319"/>
              <a:gd name="connsiteY2-204" fmla="*/ 508527 h 1302204"/>
              <a:gd name="connsiteX3-205" fmla="*/ 3244906 w 6216319"/>
              <a:gd name="connsiteY3-206" fmla="*/ 492343 h 1302204"/>
              <a:gd name="connsiteX4-207" fmla="*/ 4628644 w 6216319"/>
              <a:gd name="connsiteY4-208" fmla="*/ 1034510 h 1302204"/>
              <a:gd name="connsiteX5-209" fmla="*/ 5356927 w 6216319"/>
              <a:gd name="connsiteY5-210" fmla="*/ 1188258 h 1302204"/>
              <a:gd name="connsiteX6-211" fmla="*/ 6216319 w 6216319"/>
              <a:gd name="connsiteY6-212" fmla="*/ 1302204 h 1302204"/>
              <a:gd name="connsiteX7-213" fmla="*/ 0 w 6216319"/>
              <a:gd name="connsiteY7-214" fmla="*/ 1302204 h 1302204"/>
              <a:gd name="connsiteX8-215" fmla="*/ 0 w 6216319"/>
              <a:gd name="connsiteY8-216" fmla="*/ 0 h 1302204"/>
              <a:gd name="connsiteX0-217" fmla="*/ 0 w 6216319"/>
              <a:gd name="connsiteY0-218" fmla="*/ 0 h 1302204"/>
              <a:gd name="connsiteX1-219" fmla="*/ 339865 w 6216319"/>
              <a:gd name="connsiteY1-220" fmla="*/ 184845 h 1302204"/>
              <a:gd name="connsiteX2-221" fmla="*/ 2265770 w 6216319"/>
              <a:gd name="connsiteY2-222" fmla="*/ 508527 h 1302204"/>
              <a:gd name="connsiteX3-223" fmla="*/ 3244906 w 6216319"/>
              <a:gd name="connsiteY3-224" fmla="*/ 492343 h 1302204"/>
              <a:gd name="connsiteX4-225" fmla="*/ 4628644 w 6216319"/>
              <a:gd name="connsiteY4-226" fmla="*/ 1034510 h 1302204"/>
              <a:gd name="connsiteX5-227" fmla="*/ 5356927 w 6216319"/>
              <a:gd name="connsiteY5-228" fmla="*/ 1188258 h 1302204"/>
              <a:gd name="connsiteX6-229" fmla="*/ 6216319 w 6216319"/>
              <a:gd name="connsiteY6-230" fmla="*/ 1302204 h 1302204"/>
              <a:gd name="connsiteX7-231" fmla="*/ 0 w 6216319"/>
              <a:gd name="connsiteY7-232" fmla="*/ 1302204 h 1302204"/>
              <a:gd name="connsiteX8-233" fmla="*/ 0 w 6216319"/>
              <a:gd name="connsiteY8-234" fmla="*/ 0 h 1302204"/>
              <a:gd name="connsiteX0-235" fmla="*/ 0 w 6216319"/>
              <a:gd name="connsiteY0-236" fmla="*/ 0 h 1302204"/>
              <a:gd name="connsiteX1-237" fmla="*/ 339865 w 6216319"/>
              <a:gd name="connsiteY1-238" fmla="*/ 184845 h 1302204"/>
              <a:gd name="connsiteX2-239" fmla="*/ 2265770 w 6216319"/>
              <a:gd name="connsiteY2-240" fmla="*/ 508527 h 1302204"/>
              <a:gd name="connsiteX3-241" fmla="*/ 3244906 w 6216319"/>
              <a:gd name="connsiteY3-242" fmla="*/ 492343 h 1302204"/>
              <a:gd name="connsiteX4-243" fmla="*/ 4628644 w 6216319"/>
              <a:gd name="connsiteY4-244" fmla="*/ 1034510 h 1302204"/>
              <a:gd name="connsiteX5-245" fmla="*/ 5356927 w 6216319"/>
              <a:gd name="connsiteY5-246" fmla="*/ 1188258 h 1302204"/>
              <a:gd name="connsiteX6-247" fmla="*/ 6216319 w 6216319"/>
              <a:gd name="connsiteY6-248" fmla="*/ 1302204 h 1302204"/>
              <a:gd name="connsiteX7-249" fmla="*/ 0 w 6216319"/>
              <a:gd name="connsiteY7-250" fmla="*/ 1302204 h 1302204"/>
              <a:gd name="connsiteX8-251" fmla="*/ 0 w 6216319"/>
              <a:gd name="connsiteY8-252" fmla="*/ 0 h 1302204"/>
              <a:gd name="connsiteX0-253" fmla="*/ 0 w 6216319"/>
              <a:gd name="connsiteY0-254" fmla="*/ 0 h 1302204"/>
              <a:gd name="connsiteX1-255" fmla="*/ 339865 w 6216319"/>
              <a:gd name="connsiteY1-256" fmla="*/ 184845 h 1302204"/>
              <a:gd name="connsiteX2-257" fmla="*/ 2265770 w 6216319"/>
              <a:gd name="connsiteY2-258" fmla="*/ 508527 h 1302204"/>
              <a:gd name="connsiteX3-259" fmla="*/ 3244906 w 6216319"/>
              <a:gd name="connsiteY3-260" fmla="*/ 492343 h 1302204"/>
              <a:gd name="connsiteX4-261" fmla="*/ 4628644 w 6216319"/>
              <a:gd name="connsiteY4-262" fmla="*/ 1034510 h 1302204"/>
              <a:gd name="connsiteX5-263" fmla="*/ 5356927 w 6216319"/>
              <a:gd name="connsiteY5-264" fmla="*/ 1188258 h 1302204"/>
              <a:gd name="connsiteX6-265" fmla="*/ 6216319 w 6216319"/>
              <a:gd name="connsiteY6-266" fmla="*/ 1302204 h 1302204"/>
              <a:gd name="connsiteX7-267" fmla="*/ 0 w 6216319"/>
              <a:gd name="connsiteY7-268" fmla="*/ 1302204 h 1302204"/>
              <a:gd name="connsiteX8-269" fmla="*/ 0 w 6216319"/>
              <a:gd name="connsiteY8-270" fmla="*/ 0 h 1302204"/>
              <a:gd name="connsiteX0-271" fmla="*/ 0 w 6216319"/>
              <a:gd name="connsiteY0-272" fmla="*/ 0 h 1302204"/>
              <a:gd name="connsiteX1-273" fmla="*/ 339865 w 6216319"/>
              <a:gd name="connsiteY1-274" fmla="*/ 184845 h 1302204"/>
              <a:gd name="connsiteX2-275" fmla="*/ 2265770 w 6216319"/>
              <a:gd name="connsiteY2-276" fmla="*/ 508527 h 1302204"/>
              <a:gd name="connsiteX3-277" fmla="*/ 3244906 w 6216319"/>
              <a:gd name="connsiteY3-278" fmla="*/ 492343 h 1302204"/>
              <a:gd name="connsiteX4-279" fmla="*/ 4628644 w 6216319"/>
              <a:gd name="connsiteY4-280" fmla="*/ 1034510 h 1302204"/>
              <a:gd name="connsiteX5-281" fmla="*/ 5356927 w 6216319"/>
              <a:gd name="connsiteY5-282" fmla="*/ 1188258 h 1302204"/>
              <a:gd name="connsiteX6-283" fmla="*/ 6216319 w 6216319"/>
              <a:gd name="connsiteY6-284" fmla="*/ 1302204 h 1302204"/>
              <a:gd name="connsiteX7-285" fmla="*/ 0 w 6216319"/>
              <a:gd name="connsiteY7-286" fmla="*/ 1302204 h 1302204"/>
              <a:gd name="connsiteX8-287" fmla="*/ 0 w 6216319"/>
              <a:gd name="connsiteY8-288" fmla="*/ 0 h 1302204"/>
              <a:gd name="connsiteX0-289" fmla="*/ 0 w 6216319"/>
              <a:gd name="connsiteY0-290" fmla="*/ 0 h 1302204"/>
              <a:gd name="connsiteX1-291" fmla="*/ 339865 w 6216319"/>
              <a:gd name="connsiteY1-292" fmla="*/ 184845 h 1302204"/>
              <a:gd name="connsiteX2-293" fmla="*/ 2265770 w 6216319"/>
              <a:gd name="connsiteY2-294" fmla="*/ 508527 h 1302204"/>
              <a:gd name="connsiteX3-295" fmla="*/ 3244906 w 6216319"/>
              <a:gd name="connsiteY3-296" fmla="*/ 492343 h 1302204"/>
              <a:gd name="connsiteX4-297" fmla="*/ 4628644 w 6216319"/>
              <a:gd name="connsiteY4-298" fmla="*/ 1034510 h 1302204"/>
              <a:gd name="connsiteX5-299" fmla="*/ 5356927 w 6216319"/>
              <a:gd name="connsiteY5-300" fmla="*/ 1188258 h 1302204"/>
              <a:gd name="connsiteX6-301" fmla="*/ 6216319 w 6216319"/>
              <a:gd name="connsiteY6-302" fmla="*/ 1302204 h 1302204"/>
              <a:gd name="connsiteX7-303" fmla="*/ 0 w 6216319"/>
              <a:gd name="connsiteY7-304" fmla="*/ 1302204 h 1302204"/>
              <a:gd name="connsiteX8-305" fmla="*/ 0 w 6216319"/>
              <a:gd name="connsiteY8-306" fmla="*/ 0 h 1302204"/>
              <a:gd name="connsiteX0-307" fmla="*/ 0 w 6216319"/>
              <a:gd name="connsiteY0-308" fmla="*/ 0 h 1302204"/>
              <a:gd name="connsiteX1-309" fmla="*/ 339865 w 6216319"/>
              <a:gd name="connsiteY1-310" fmla="*/ 184845 h 1302204"/>
              <a:gd name="connsiteX2-311" fmla="*/ 2265770 w 6216319"/>
              <a:gd name="connsiteY2-312" fmla="*/ 508527 h 1302204"/>
              <a:gd name="connsiteX3-313" fmla="*/ 3244906 w 6216319"/>
              <a:gd name="connsiteY3-314" fmla="*/ 492343 h 1302204"/>
              <a:gd name="connsiteX4-315" fmla="*/ 4628644 w 6216319"/>
              <a:gd name="connsiteY4-316" fmla="*/ 1034510 h 1302204"/>
              <a:gd name="connsiteX5-317" fmla="*/ 5356927 w 6216319"/>
              <a:gd name="connsiteY5-318" fmla="*/ 1188258 h 1302204"/>
              <a:gd name="connsiteX6-319" fmla="*/ 6216319 w 6216319"/>
              <a:gd name="connsiteY6-320" fmla="*/ 1302204 h 1302204"/>
              <a:gd name="connsiteX7-321" fmla="*/ 0 w 6216319"/>
              <a:gd name="connsiteY7-322" fmla="*/ 1302204 h 1302204"/>
              <a:gd name="connsiteX8-323" fmla="*/ 0 w 6216319"/>
              <a:gd name="connsiteY8-324" fmla="*/ 0 h 1302204"/>
              <a:gd name="connsiteX0-325" fmla="*/ 0 w 6216319"/>
              <a:gd name="connsiteY0-326" fmla="*/ 0 h 1302204"/>
              <a:gd name="connsiteX1-327" fmla="*/ 339865 w 6216319"/>
              <a:gd name="connsiteY1-328" fmla="*/ 184845 h 1302204"/>
              <a:gd name="connsiteX2-329" fmla="*/ 2265770 w 6216319"/>
              <a:gd name="connsiteY2-330" fmla="*/ 508527 h 1302204"/>
              <a:gd name="connsiteX3-331" fmla="*/ 3244906 w 6216319"/>
              <a:gd name="connsiteY3-332" fmla="*/ 492343 h 1302204"/>
              <a:gd name="connsiteX4-333" fmla="*/ 4628644 w 6216319"/>
              <a:gd name="connsiteY4-334" fmla="*/ 1034510 h 1302204"/>
              <a:gd name="connsiteX5-335" fmla="*/ 5356927 w 6216319"/>
              <a:gd name="connsiteY5-336" fmla="*/ 1188258 h 1302204"/>
              <a:gd name="connsiteX6-337" fmla="*/ 6216319 w 6216319"/>
              <a:gd name="connsiteY6-338" fmla="*/ 1302204 h 1302204"/>
              <a:gd name="connsiteX7-339" fmla="*/ 0 w 6216319"/>
              <a:gd name="connsiteY7-340" fmla="*/ 1302204 h 1302204"/>
              <a:gd name="connsiteX8-341" fmla="*/ 0 w 6216319"/>
              <a:gd name="connsiteY8-342" fmla="*/ 0 h 1302204"/>
              <a:gd name="connsiteX0-343" fmla="*/ 0 w 6216319"/>
              <a:gd name="connsiteY0-344" fmla="*/ 0 h 1302204"/>
              <a:gd name="connsiteX1-345" fmla="*/ 339865 w 6216319"/>
              <a:gd name="connsiteY1-346" fmla="*/ 184845 h 1302204"/>
              <a:gd name="connsiteX2-347" fmla="*/ 2265770 w 6216319"/>
              <a:gd name="connsiteY2-348" fmla="*/ 508527 h 1302204"/>
              <a:gd name="connsiteX3-349" fmla="*/ 3244906 w 6216319"/>
              <a:gd name="connsiteY3-350" fmla="*/ 492343 h 1302204"/>
              <a:gd name="connsiteX4-351" fmla="*/ 4628644 w 6216319"/>
              <a:gd name="connsiteY4-352" fmla="*/ 1034510 h 1302204"/>
              <a:gd name="connsiteX5-353" fmla="*/ 5356927 w 6216319"/>
              <a:gd name="connsiteY5-354" fmla="*/ 1188258 h 1302204"/>
              <a:gd name="connsiteX6-355" fmla="*/ 6216319 w 6216319"/>
              <a:gd name="connsiteY6-356" fmla="*/ 1302204 h 1302204"/>
              <a:gd name="connsiteX7-357" fmla="*/ 0 w 6216319"/>
              <a:gd name="connsiteY7-358" fmla="*/ 1302204 h 1302204"/>
              <a:gd name="connsiteX8-359" fmla="*/ 0 w 6216319"/>
              <a:gd name="connsiteY8-360" fmla="*/ 0 h 1302204"/>
              <a:gd name="connsiteX0-361" fmla="*/ 0 w 6216319"/>
              <a:gd name="connsiteY0-362" fmla="*/ 0 h 1302204"/>
              <a:gd name="connsiteX1-363" fmla="*/ 339865 w 6216319"/>
              <a:gd name="connsiteY1-364" fmla="*/ 184845 h 1302204"/>
              <a:gd name="connsiteX2-365" fmla="*/ 2265770 w 6216319"/>
              <a:gd name="connsiteY2-366" fmla="*/ 508527 h 1302204"/>
              <a:gd name="connsiteX3-367" fmla="*/ 3244906 w 6216319"/>
              <a:gd name="connsiteY3-368" fmla="*/ 492343 h 1302204"/>
              <a:gd name="connsiteX4-369" fmla="*/ 4628644 w 6216319"/>
              <a:gd name="connsiteY4-370" fmla="*/ 1034510 h 1302204"/>
              <a:gd name="connsiteX5-371" fmla="*/ 5356927 w 6216319"/>
              <a:gd name="connsiteY5-372" fmla="*/ 1188258 h 1302204"/>
              <a:gd name="connsiteX6-373" fmla="*/ 6216319 w 6216319"/>
              <a:gd name="connsiteY6-374" fmla="*/ 1302204 h 1302204"/>
              <a:gd name="connsiteX7-375" fmla="*/ 0 w 6216319"/>
              <a:gd name="connsiteY7-376" fmla="*/ 1302204 h 1302204"/>
              <a:gd name="connsiteX8-377" fmla="*/ 0 w 6216319"/>
              <a:gd name="connsiteY8-378" fmla="*/ 0 h 1302204"/>
              <a:gd name="connsiteX0-379" fmla="*/ 0 w 6216319"/>
              <a:gd name="connsiteY0-380" fmla="*/ 0 h 1302204"/>
              <a:gd name="connsiteX1-381" fmla="*/ 339865 w 6216319"/>
              <a:gd name="connsiteY1-382" fmla="*/ 184845 h 1302204"/>
              <a:gd name="connsiteX2-383" fmla="*/ 2265770 w 6216319"/>
              <a:gd name="connsiteY2-384" fmla="*/ 508527 h 1302204"/>
              <a:gd name="connsiteX3-385" fmla="*/ 3244906 w 6216319"/>
              <a:gd name="connsiteY3-386" fmla="*/ 492343 h 1302204"/>
              <a:gd name="connsiteX4-387" fmla="*/ 4628644 w 6216319"/>
              <a:gd name="connsiteY4-388" fmla="*/ 1034510 h 1302204"/>
              <a:gd name="connsiteX5-389" fmla="*/ 5356927 w 6216319"/>
              <a:gd name="connsiteY5-390" fmla="*/ 1188258 h 1302204"/>
              <a:gd name="connsiteX6-391" fmla="*/ 6216319 w 6216319"/>
              <a:gd name="connsiteY6-392" fmla="*/ 1302204 h 1302204"/>
              <a:gd name="connsiteX7-393" fmla="*/ 0 w 6216319"/>
              <a:gd name="connsiteY7-394" fmla="*/ 1302204 h 1302204"/>
              <a:gd name="connsiteX8-395" fmla="*/ 0 w 6216319"/>
              <a:gd name="connsiteY8-396" fmla="*/ 0 h 1302204"/>
              <a:gd name="connsiteX0-397" fmla="*/ 0 w 6216319"/>
              <a:gd name="connsiteY0-398" fmla="*/ 147589 h 1449793"/>
              <a:gd name="connsiteX1-399" fmla="*/ 339865 w 6216319"/>
              <a:gd name="connsiteY1-400" fmla="*/ 332434 h 1449793"/>
              <a:gd name="connsiteX2-401" fmla="*/ 2265770 w 6216319"/>
              <a:gd name="connsiteY2-402" fmla="*/ 656116 h 1449793"/>
              <a:gd name="connsiteX3-403" fmla="*/ 3244906 w 6216319"/>
              <a:gd name="connsiteY3-404" fmla="*/ 639932 h 1449793"/>
              <a:gd name="connsiteX4-405" fmla="*/ 4628644 w 6216319"/>
              <a:gd name="connsiteY4-406" fmla="*/ 1182099 h 1449793"/>
              <a:gd name="connsiteX5-407" fmla="*/ 5356927 w 6216319"/>
              <a:gd name="connsiteY5-408" fmla="*/ 1335847 h 1449793"/>
              <a:gd name="connsiteX6-409" fmla="*/ 6216319 w 6216319"/>
              <a:gd name="connsiteY6-410" fmla="*/ 1449793 h 1449793"/>
              <a:gd name="connsiteX7-411" fmla="*/ 0 w 6216319"/>
              <a:gd name="connsiteY7-412" fmla="*/ 1449793 h 1449793"/>
              <a:gd name="connsiteX8-413" fmla="*/ 0 w 6216319"/>
              <a:gd name="connsiteY8-414" fmla="*/ 147589 h 1449793"/>
              <a:gd name="connsiteX0-415" fmla="*/ 0 w 6216319"/>
              <a:gd name="connsiteY0-416" fmla="*/ 121021 h 1423225"/>
              <a:gd name="connsiteX1-417" fmla="*/ 339865 w 6216319"/>
              <a:gd name="connsiteY1-418" fmla="*/ 305866 h 1423225"/>
              <a:gd name="connsiteX2-419" fmla="*/ 2265770 w 6216319"/>
              <a:gd name="connsiteY2-420" fmla="*/ 629548 h 1423225"/>
              <a:gd name="connsiteX3-421" fmla="*/ 3244906 w 6216319"/>
              <a:gd name="connsiteY3-422" fmla="*/ 613364 h 1423225"/>
              <a:gd name="connsiteX4-423" fmla="*/ 4628644 w 6216319"/>
              <a:gd name="connsiteY4-424" fmla="*/ 1155531 h 1423225"/>
              <a:gd name="connsiteX5-425" fmla="*/ 5356927 w 6216319"/>
              <a:gd name="connsiteY5-426" fmla="*/ 1309279 h 1423225"/>
              <a:gd name="connsiteX6-427" fmla="*/ 6216319 w 6216319"/>
              <a:gd name="connsiteY6-428" fmla="*/ 1423225 h 1423225"/>
              <a:gd name="connsiteX7-429" fmla="*/ 0 w 6216319"/>
              <a:gd name="connsiteY7-430" fmla="*/ 1423225 h 1423225"/>
              <a:gd name="connsiteX8-431" fmla="*/ 0 w 6216319"/>
              <a:gd name="connsiteY8-432" fmla="*/ 121021 h 1423225"/>
              <a:gd name="connsiteX0-433" fmla="*/ 0 w 6216319"/>
              <a:gd name="connsiteY0-434" fmla="*/ 121021 h 1423225"/>
              <a:gd name="connsiteX1-435" fmla="*/ 339865 w 6216319"/>
              <a:gd name="connsiteY1-436" fmla="*/ 305866 h 1423225"/>
              <a:gd name="connsiteX2-437" fmla="*/ 2265770 w 6216319"/>
              <a:gd name="connsiteY2-438" fmla="*/ 629548 h 1423225"/>
              <a:gd name="connsiteX3-439" fmla="*/ 3244906 w 6216319"/>
              <a:gd name="connsiteY3-440" fmla="*/ 613364 h 1423225"/>
              <a:gd name="connsiteX4-441" fmla="*/ 4628644 w 6216319"/>
              <a:gd name="connsiteY4-442" fmla="*/ 1155531 h 1423225"/>
              <a:gd name="connsiteX5-443" fmla="*/ 5356927 w 6216319"/>
              <a:gd name="connsiteY5-444" fmla="*/ 1309279 h 1423225"/>
              <a:gd name="connsiteX6-445" fmla="*/ 6216319 w 6216319"/>
              <a:gd name="connsiteY6-446" fmla="*/ 1423225 h 1423225"/>
              <a:gd name="connsiteX7-447" fmla="*/ 0 w 6216319"/>
              <a:gd name="connsiteY7-448" fmla="*/ 1423225 h 1423225"/>
              <a:gd name="connsiteX8-449" fmla="*/ 0 w 6216319"/>
              <a:gd name="connsiteY8-450" fmla="*/ 121021 h 1423225"/>
              <a:gd name="connsiteX0-451" fmla="*/ 0 w 6216319"/>
              <a:gd name="connsiteY0-452" fmla="*/ 140194 h 1442398"/>
              <a:gd name="connsiteX1-453" fmla="*/ 339865 w 6216319"/>
              <a:gd name="connsiteY1-454" fmla="*/ 325039 h 1442398"/>
              <a:gd name="connsiteX2-455" fmla="*/ 2265770 w 6216319"/>
              <a:gd name="connsiteY2-456" fmla="*/ 648721 h 1442398"/>
              <a:gd name="connsiteX3-457" fmla="*/ 3244906 w 6216319"/>
              <a:gd name="connsiteY3-458" fmla="*/ 632537 h 1442398"/>
              <a:gd name="connsiteX4-459" fmla="*/ 4628644 w 6216319"/>
              <a:gd name="connsiteY4-460" fmla="*/ 1174704 h 1442398"/>
              <a:gd name="connsiteX5-461" fmla="*/ 5356927 w 6216319"/>
              <a:gd name="connsiteY5-462" fmla="*/ 1328452 h 1442398"/>
              <a:gd name="connsiteX6-463" fmla="*/ 6216319 w 6216319"/>
              <a:gd name="connsiteY6-464" fmla="*/ 1442398 h 1442398"/>
              <a:gd name="connsiteX7-465" fmla="*/ 0 w 6216319"/>
              <a:gd name="connsiteY7-466" fmla="*/ 1442398 h 1442398"/>
              <a:gd name="connsiteX8-467" fmla="*/ 0 w 6216319"/>
              <a:gd name="connsiteY8-468" fmla="*/ 140194 h 1442398"/>
              <a:gd name="connsiteX0-469" fmla="*/ 0 w 6216319"/>
              <a:gd name="connsiteY0-470" fmla="*/ 140194 h 1442398"/>
              <a:gd name="connsiteX1-471" fmla="*/ 339865 w 6216319"/>
              <a:gd name="connsiteY1-472" fmla="*/ 325039 h 1442398"/>
              <a:gd name="connsiteX2-473" fmla="*/ 2265770 w 6216319"/>
              <a:gd name="connsiteY2-474" fmla="*/ 648721 h 1442398"/>
              <a:gd name="connsiteX3-475" fmla="*/ 3244906 w 6216319"/>
              <a:gd name="connsiteY3-476" fmla="*/ 632537 h 1442398"/>
              <a:gd name="connsiteX4-477" fmla="*/ 4628644 w 6216319"/>
              <a:gd name="connsiteY4-478" fmla="*/ 1174704 h 1442398"/>
              <a:gd name="connsiteX5-479" fmla="*/ 5356927 w 6216319"/>
              <a:gd name="connsiteY5-480" fmla="*/ 1328452 h 1442398"/>
              <a:gd name="connsiteX6-481" fmla="*/ 6216319 w 6216319"/>
              <a:gd name="connsiteY6-482" fmla="*/ 1442398 h 1442398"/>
              <a:gd name="connsiteX7-483" fmla="*/ 0 w 6216319"/>
              <a:gd name="connsiteY7-484" fmla="*/ 1442398 h 1442398"/>
              <a:gd name="connsiteX8-485" fmla="*/ 0 w 6216319"/>
              <a:gd name="connsiteY8-486" fmla="*/ 140194 h 1442398"/>
              <a:gd name="connsiteX0-487" fmla="*/ 0 w 6216319"/>
              <a:gd name="connsiteY0-488" fmla="*/ 34944 h 1337148"/>
              <a:gd name="connsiteX1-489" fmla="*/ 339865 w 6216319"/>
              <a:gd name="connsiteY1-490" fmla="*/ 219789 h 1337148"/>
              <a:gd name="connsiteX2-491" fmla="*/ 2265770 w 6216319"/>
              <a:gd name="connsiteY2-492" fmla="*/ 543471 h 1337148"/>
              <a:gd name="connsiteX3-493" fmla="*/ 3244906 w 6216319"/>
              <a:gd name="connsiteY3-494" fmla="*/ 527287 h 1337148"/>
              <a:gd name="connsiteX4-495" fmla="*/ 4628644 w 6216319"/>
              <a:gd name="connsiteY4-496" fmla="*/ 1069454 h 1337148"/>
              <a:gd name="connsiteX5-497" fmla="*/ 5356927 w 6216319"/>
              <a:gd name="connsiteY5-498" fmla="*/ 1223202 h 1337148"/>
              <a:gd name="connsiteX6-499" fmla="*/ 6216319 w 6216319"/>
              <a:gd name="connsiteY6-500" fmla="*/ 1337148 h 1337148"/>
              <a:gd name="connsiteX7-501" fmla="*/ 0 w 6216319"/>
              <a:gd name="connsiteY7-502" fmla="*/ 1337148 h 1337148"/>
              <a:gd name="connsiteX8-503" fmla="*/ 0 w 6216319"/>
              <a:gd name="connsiteY8-504" fmla="*/ 34944 h 1337148"/>
              <a:gd name="connsiteX0-505" fmla="*/ 0 w 6216319"/>
              <a:gd name="connsiteY0-506" fmla="*/ 44896 h 1347100"/>
              <a:gd name="connsiteX1-507" fmla="*/ 339865 w 6216319"/>
              <a:gd name="connsiteY1-508" fmla="*/ 229741 h 1347100"/>
              <a:gd name="connsiteX2-509" fmla="*/ 2265770 w 6216319"/>
              <a:gd name="connsiteY2-510" fmla="*/ 553423 h 1347100"/>
              <a:gd name="connsiteX3-511" fmla="*/ 3244906 w 6216319"/>
              <a:gd name="connsiteY3-512" fmla="*/ 537239 h 1347100"/>
              <a:gd name="connsiteX4-513" fmla="*/ 4628644 w 6216319"/>
              <a:gd name="connsiteY4-514" fmla="*/ 1079406 h 1347100"/>
              <a:gd name="connsiteX5-515" fmla="*/ 5356927 w 6216319"/>
              <a:gd name="connsiteY5-516" fmla="*/ 1233154 h 1347100"/>
              <a:gd name="connsiteX6-517" fmla="*/ 6216319 w 6216319"/>
              <a:gd name="connsiteY6-518" fmla="*/ 1347100 h 1347100"/>
              <a:gd name="connsiteX7-519" fmla="*/ 0 w 6216319"/>
              <a:gd name="connsiteY7-520" fmla="*/ 1347100 h 1347100"/>
              <a:gd name="connsiteX8-521" fmla="*/ 0 w 6216319"/>
              <a:gd name="connsiteY8-522" fmla="*/ 44896 h 1347100"/>
              <a:gd name="connsiteX0-523" fmla="*/ 0 w 6216319"/>
              <a:gd name="connsiteY0-524" fmla="*/ 44896 h 1347100"/>
              <a:gd name="connsiteX1-525" fmla="*/ 339865 w 6216319"/>
              <a:gd name="connsiteY1-526" fmla="*/ 229741 h 1347100"/>
              <a:gd name="connsiteX2-527" fmla="*/ 2265770 w 6216319"/>
              <a:gd name="connsiteY2-528" fmla="*/ 553423 h 1347100"/>
              <a:gd name="connsiteX3-529" fmla="*/ 3244906 w 6216319"/>
              <a:gd name="connsiteY3-530" fmla="*/ 537239 h 1347100"/>
              <a:gd name="connsiteX4-531" fmla="*/ 4628644 w 6216319"/>
              <a:gd name="connsiteY4-532" fmla="*/ 1079406 h 1347100"/>
              <a:gd name="connsiteX5-533" fmla="*/ 5356927 w 6216319"/>
              <a:gd name="connsiteY5-534" fmla="*/ 1233154 h 1347100"/>
              <a:gd name="connsiteX6-535" fmla="*/ 6216319 w 6216319"/>
              <a:gd name="connsiteY6-536" fmla="*/ 1347100 h 1347100"/>
              <a:gd name="connsiteX7-537" fmla="*/ 0 w 6216319"/>
              <a:gd name="connsiteY7-538" fmla="*/ 1347100 h 1347100"/>
              <a:gd name="connsiteX8-539" fmla="*/ 0 w 6216319"/>
              <a:gd name="connsiteY8-540" fmla="*/ 44896 h 1347100"/>
              <a:gd name="connsiteX0-541" fmla="*/ 0 w 6216319"/>
              <a:gd name="connsiteY0-542" fmla="*/ 530 h 1302734"/>
              <a:gd name="connsiteX1-543" fmla="*/ 339865 w 6216319"/>
              <a:gd name="connsiteY1-544" fmla="*/ 185375 h 1302734"/>
              <a:gd name="connsiteX2-545" fmla="*/ 2265770 w 6216319"/>
              <a:gd name="connsiteY2-546" fmla="*/ 509057 h 1302734"/>
              <a:gd name="connsiteX3-547" fmla="*/ 3244906 w 6216319"/>
              <a:gd name="connsiteY3-548" fmla="*/ 492873 h 1302734"/>
              <a:gd name="connsiteX4-549" fmla="*/ 4628644 w 6216319"/>
              <a:gd name="connsiteY4-550" fmla="*/ 1035040 h 1302734"/>
              <a:gd name="connsiteX5-551" fmla="*/ 5356927 w 6216319"/>
              <a:gd name="connsiteY5-552" fmla="*/ 1188788 h 1302734"/>
              <a:gd name="connsiteX6-553" fmla="*/ 6216319 w 6216319"/>
              <a:gd name="connsiteY6-554" fmla="*/ 1302734 h 1302734"/>
              <a:gd name="connsiteX7-555" fmla="*/ 0 w 6216319"/>
              <a:gd name="connsiteY7-556" fmla="*/ 1302734 h 1302734"/>
              <a:gd name="connsiteX8-557" fmla="*/ 0 w 6216319"/>
              <a:gd name="connsiteY8-558" fmla="*/ 530 h 1302734"/>
              <a:gd name="connsiteX0-559" fmla="*/ 0 w 6216319"/>
              <a:gd name="connsiteY0-560" fmla="*/ 20163 h 1322367"/>
              <a:gd name="connsiteX1-561" fmla="*/ 2265770 w 6216319"/>
              <a:gd name="connsiteY1-562" fmla="*/ 528690 h 1322367"/>
              <a:gd name="connsiteX2-563" fmla="*/ 3244906 w 6216319"/>
              <a:gd name="connsiteY2-564" fmla="*/ 512506 h 1322367"/>
              <a:gd name="connsiteX3-565" fmla="*/ 4628644 w 6216319"/>
              <a:gd name="connsiteY3-566" fmla="*/ 1054673 h 1322367"/>
              <a:gd name="connsiteX4-567" fmla="*/ 5356927 w 6216319"/>
              <a:gd name="connsiteY4-568" fmla="*/ 1208421 h 1322367"/>
              <a:gd name="connsiteX5-569" fmla="*/ 6216319 w 6216319"/>
              <a:gd name="connsiteY5-570" fmla="*/ 1322367 h 1322367"/>
              <a:gd name="connsiteX6-571" fmla="*/ 0 w 6216319"/>
              <a:gd name="connsiteY6-572" fmla="*/ 1322367 h 1322367"/>
              <a:gd name="connsiteX7-573" fmla="*/ 0 w 6216319"/>
              <a:gd name="connsiteY7-574" fmla="*/ 20163 h 1322367"/>
              <a:gd name="connsiteX0-575" fmla="*/ 0 w 6216319"/>
              <a:gd name="connsiteY0-576" fmla="*/ 105646 h 1407850"/>
              <a:gd name="connsiteX1-577" fmla="*/ 477430 w 6216319"/>
              <a:gd name="connsiteY1-578" fmla="*/ 136745 h 1407850"/>
              <a:gd name="connsiteX2-579" fmla="*/ 2265770 w 6216319"/>
              <a:gd name="connsiteY2-580" fmla="*/ 614173 h 1407850"/>
              <a:gd name="connsiteX3-581" fmla="*/ 3244906 w 6216319"/>
              <a:gd name="connsiteY3-582" fmla="*/ 597989 h 1407850"/>
              <a:gd name="connsiteX4-583" fmla="*/ 4628644 w 6216319"/>
              <a:gd name="connsiteY4-584" fmla="*/ 1140156 h 1407850"/>
              <a:gd name="connsiteX5-585" fmla="*/ 5356927 w 6216319"/>
              <a:gd name="connsiteY5-586" fmla="*/ 1293904 h 1407850"/>
              <a:gd name="connsiteX6-587" fmla="*/ 6216319 w 6216319"/>
              <a:gd name="connsiteY6-588" fmla="*/ 1407850 h 1407850"/>
              <a:gd name="connsiteX7-589" fmla="*/ 0 w 6216319"/>
              <a:gd name="connsiteY7-590" fmla="*/ 1407850 h 1407850"/>
              <a:gd name="connsiteX8-591" fmla="*/ 0 w 6216319"/>
              <a:gd name="connsiteY8-592" fmla="*/ 105646 h 1407850"/>
              <a:gd name="connsiteX0-593" fmla="*/ 0 w 6216319"/>
              <a:gd name="connsiteY0-594" fmla="*/ 71230 h 1373434"/>
              <a:gd name="connsiteX1-595" fmla="*/ 323681 w 6216319"/>
              <a:gd name="connsiteY1-596" fmla="*/ 264170 h 1373434"/>
              <a:gd name="connsiteX2-597" fmla="*/ 2265770 w 6216319"/>
              <a:gd name="connsiteY2-598" fmla="*/ 579757 h 1373434"/>
              <a:gd name="connsiteX3-599" fmla="*/ 3244906 w 6216319"/>
              <a:gd name="connsiteY3-600" fmla="*/ 563573 h 1373434"/>
              <a:gd name="connsiteX4-601" fmla="*/ 4628644 w 6216319"/>
              <a:gd name="connsiteY4-602" fmla="*/ 1105740 h 1373434"/>
              <a:gd name="connsiteX5-603" fmla="*/ 5356927 w 6216319"/>
              <a:gd name="connsiteY5-604" fmla="*/ 1259488 h 1373434"/>
              <a:gd name="connsiteX6-605" fmla="*/ 6216319 w 6216319"/>
              <a:gd name="connsiteY6-606" fmla="*/ 1373434 h 1373434"/>
              <a:gd name="connsiteX7-607" fmla="*/ 0 w 6216319"/>
              <a:gd name="connsiteY7-608" fmla="*/ 1373434 h 1373434"/>
              <a:gd name="connsiteX8-609" fmla="*/ 0 w 6216319"/>
              <a:gd name="connsiteY8-610" fmla="*/ 71230 h 1373434"/>
              <a:gd name="connsiteX0-611" fmla="*/ 0 w 6216319"/>
              <a:gd name="connsiteY0-612" fmla="*/ 71230 h 1373434"/>
              <a:gd name="connsiteX1-613" fmla="*/ 323681 w 6216319"/>
              <a:gd name="connsiteY1-614" fmla="*/ 264170 h 1373434"/>
              <a:gd name="connsiteX2-615" fmla="*/ 2265770 w 6216319"/>
              <a:gd name="connsiteY2-616" fmla="*/ 579757 h 1373434"/>
              <a:gd name="connsiteX3-617" fmla="*/ 3244906 w 6216319"/>
              <a:gd name="connsiteY3-618" fmla="*/ 563573 h 1373434"/>
              <a:gd name="connsiteX4-619" fmla="*/ 4628644 w 6216319"/>
              <a:gd name="connsiteY4-620" fmla="*/ 1105740 h 1373434"/>
              <a:gd name="connsiteX5-621" fmla="*/ 5356927 w 6216319"/>
              <a:gd name="connsiteY5-622" fmla="*/ 1259488 h 1373434"/>
              <a:gd name="connsiteX6-623" fmla="*/ 6216319 w 6216319"/>
              <a:gd name="connsiteY6-624" fmla="*/ 1373434 h 1373434"/>
              <a:gd name="connsiteX7-625" fmla="*/ 0 w 6216319"/>
              <a:gd name="connsiteY7-626" fmla="*/ 1373434 h 1373434"/>
              <a:gd name="connsiteX8-627" fmla="*/ 0 w 6216319"/>
              <a:gd name="connsiteY8-628" fmla="*/ 71230 h 1373434"/>
              <a:gd name="connsiteX0-629" fmla="*/ 0 w 6216319"/>
              <a:gd name="connsiteY0-630" fmla="*/ 147399 h 1449603"/>
              <a:gd name="connsiteX1-631" fmla="*/ 323681 w 6216319"/>
              <a:gd name="connsiteY1-632" fmla="*/ 340339 h 1449603"/>
              <a:gd name="connsiteX2-633" fmla="*/ 2265770 w 6216319"/>
              <a:gd name="connsiteY2-634" fmla="*/ 655926 h 1449603"/>
              <a:gd name="connsiteX3-635" fmla="*/ 3244906 w 6216319"/>
              <a:gd name="connsiteY3-636" fmla="*/ 639742 h 1449603"/>
              <a:gd name="connsiteX4-637" fmla="*/ 4628644 w 6216319"/>
              <a:gd name="connsiteY4-638" fmla="*/ 1181909 h 1449603"/>
              <a:gd name="connsiteX5-639" fmla="*/ 5356927 w 6216319"/>
              <a:gd name="connsiteY5-640" fmla="*/ 1335657 h 1449603"/>
              <a:gd name="connsiteX6-641" fmla="*/ 6216319 w 6216319"/>
              <a:gd name="connsiteY6-642" fmla="*/ 1449603 h 1449603"/>
              <a:gd name="connsiteX7-643" fmla="*/ 0 w 6216319"/>
              <a:gd name="connsiteY7-644" fmla="*/ 1449603 h 1449603"/>
              <a:gd name="connsiteX8-645" fmla="*/ 0 w 6216319"/>
              <a:gd name="connsiteY8-646" fmla="*/ 147399 h 1449603"/>
              <a:gd name="connsiteX0-647" fmla="*/ 0 w 6216319"/>
              <a:gd name="connsiteY0-648" fmla="*/ 147399 h 1449603"/>
              <a:gd name="connsiteX1-649" fmla="*/ 323681 w 6216319"/>
              <a:gd name="connsiteY1-650" fmla="*/ 340339 h 1449603"/>
              <a:gd name="connsiteX2-651" fmla="*/ 2265770 w 6216319"/>
              <a:gd name="connsiteY2-652" fmla="*/ 655926 h 1449603"/>
              <a:gd name="connsiteX3-653" fmla="*/ 3244906 w 6216319"/>
              <a:gd name="connsiteY3-654" fmla="*/ 639742 h 1449603"/>
              <a:gd name="connsiteX4-655" fmla="*/ 4628644 w 6216319"/>
              <a:gd name="connsiteY4-656" fmla="*/ 1181909 h 1449603"/>
              <a:gd name="connsiteX5-657" fmla="*/ 5356927 w 6216319"/>
              <a:gd name="connsiteY5-658" fmla="*/ 1335657 h 1449603"/>
              <a:gd name="connsiteX6-659" fmla="*/ 6216319 w 6216319"/>
              <a:gd name="connsiteY6-660" fmla="*/ 1449603 h 1449603"/>
              <a:gd name="connsiteX7-661" fmla="*/ 0 w 6216319"/>
              <a:gd name="connsiteY7-662" fmla="*/ 1449603 h 1449603"/>
              <a:gd name="connsiteX8-663" fmla="*/ 0 w 6216319"/>
              <a:gd name="connsiteY8-664" fmla="*/ 147399 h 1449603"/>
              <a:gd name="connsiteX0-665" fmla="*/ 0 w 6216319"/>
              <a:gd name="connsiteY0-666" fmla="*/ 147399 h 1449603"/>
              <a:gd name="connsiteX1-667" fmla="*/ 323681 w 6216319"/>
              <a:gd name="connsiteY1-668" fmla="*/ 340339 h 1449603"/>
              <a:gd name="connsiteX2-669" fmla="*/ 2265770 w 6216319"/>
              <a:gd name="connsiteY2-670" fmla="*/ 655926 h 1449603"/>
              <a:gd name="connsiteX3-671" fmla="*/ 3244906 w 6216319"/>
              <a:gd name="connsiteY3-672" fmla="*/ 639742 h 1449603"/>
              <a:gd name="connsiteX4-673" fmla="*/ 4628644 w 6216319"/>
              <a:gd name="connsiteY4-674" fmla="*/ 1181909 h 1449603"/>
              <a:gd name="connsiteX5-675" fmla="*/ 5356927 w 6216319"/>
              <a:gd name="connsiteY5-676" fmla="*/ 1335657 h 1449603"/>
              <a:gd name="connsiteX6-677" fmla="*/ 6216319 w 6216319"/>
              <a:gd name="connsiteY6-678" fmla="*/ 1449603 h 1449603"/>
              <a:gd name="connsiteX7-679" fmla="*/ 0 w 6216319"/>
              <a:gd name="connsiteY7-680" fmla="*/ 1449603 h 1449603"/>
              <a:gd name="connsiteX8-681" fmla="*/ 0 w 6216319"/>
              <a:gd name="connsiteY8-682" fmla="*/ 147399 h 1449603"/>
              <a:gd name="connsiteX0-683" fmla="*/ 0 w 6216319"/>
              <a:gd name="connsiteY0-684" fmla="*/ 147399 h 1449603"/>
              <a:gd name="connsiteX1-685" fmla="*/ 323681 w 6216319"/>
              <a:gd name="connsiteY1-686" fmla="*/ 340339 h 1449603"/>
              <a:gd name="connsiteX2-687" fmla="*/ 2265770 w 6216319"/>
              <a:gd name="connsiteY2-688" fmla="*/ 655926 h 1449603"/>
              <a:gd name="connsiteX3-689" fmla="*/ 3244906 w 6216319"/>
              <a:gd name="connsiteY3-690" fmla="*/ 639742 h 1449603"/>
              <a:gd name="connsiteX4-691" fmla="*/ 4628644 w 6216319"/>
              <a:gd name="connsiteY4-692" fmla="*/ 1181909 h 1449603"/>
              <a:gd name="connsiteX5-693" fmla="*/ 5356927 w 6216319"/>
              <a:gd name="connsiteY5-694" fmla="*/ 1335657 h 1449603"/>
              <a:gd name="connsiteX6-695" fmla="*/ 6216319 w 6216319"/>
              <a:gd name="connsiteY6-696" fmla="*/ 1449603 h 1449603"/>
              <a:gd name="connsiteX7-697" fmla="*/ 0 w 6216319"/>
              <a:gd name="connsiteY7-698" fmla="*/ 1449603 h 1449603"/>
              <a:gd name="connsiteX8-699" fmla="*/ 0 w 6216319"/>
              <a:gd name="connsiteY8-700" fmla="*/ 147399 h 1449603"/>
              <a:gd name="connsiteX0-701" fmla="*/ 0 w 6216319"/>
              <a:gd name="connsiteY0-702" fmla="*/ 147399 h 1449603"/>
              <a:gd name="connsiteX1-703" fmla="*/ 323681 w 6216319"/>
              <a:gd name="connsiteY1-704" fmla="*/ 340339 h 1449603"/>
              <a:gd name="connsiteX2-705" fmla="*/ 2265770 w 6216319"/>
              <a:gd name="connsiteY2-706" fmla="*/ 655926 h 1449603"/>
              <a:gd name="connsiteX3-707" fmla="*/ 3244906 w 6216319"/>
              <a:gd name="connsiteY3-708" fmla="*/ 639742 h 1449603"/>
              <a:gd name="connsiteX4-709" fmla="*/ 4628644 w 6216319"/>
              <a:gd name="connsiteY4-710" fmla="*/ 1181909 h 1449603"/>
              <a:gd name="connsiteX5-711" fmla="*/ 5356927 w 6216319"/>
              <a:gd name="connsiteY5-712" fmla="*/ 1335657 h 1449603"/>
              <a:gd name="connsiteX6-713" fmla="*/ 6216319 w 6216319"/>
              <a:gd name="connsiteY6-714" fmla="*/ 1449603 h 1449603"/>
              <a:gd name="connsiteX7-715" fmla="*/ 0 w 6216319"/>
              <a:gd name="connsiteY7-716" fmla="*/ 1449603 h 1449603"/>
              <a:gd name="connsiteX8-717" fmla="*/ 0 w 6216319"/>
              <a:gd name="connsiteY8-718" fmla="*/ 147399 h 1449603"/>
              <a:gd name="connsiteX0-719" fmla="*/ 0 w 6216319"/>
              <a:gd name="connsiteY0-720" fmla="*/ 147399 h 1449603"/>
              <a:gd name="connsiteX1-721" fmla="*/ 323681 w 6216319"/>
              <a:gd name="connsiteY1-722" fmla="*/ 340339 h 1449603"/>
              <a:gd name="connsiteX2-723" fmla="*/ 2265770 w 6216319"/>
              <a:gd name="connsiteY2-724" fmla="*/ 655926 h 1449603"/>
              <a:gd name="connsiteX3-725" fmla="*/ 3244906 w 6216319"/>
              <a:gd name="connsiteY3-726" fmla="*/ 639742 h 1449603"/>
              <a:gd name="connsiteX4-727" fmla="*/ 4628644 w 6216319"/>
              <a:gd name="connsiteY4-728" fmla="*/ 1181909 h 1449603"/>
              <a:gd name="connsiteX5-729" fmla="*/ 5356927 w 6216319"/>
              <a:gd name="connsiteY5-730" fmla="*/ 1335657 h 1449603"/>
              <a:gd name="connsiteX6-731" fmla="*/ 6216319 w 6216319"/>
              <a:gd name="connsiteY6-732" fmla="*/ 1449603 h 1449603"/>
              <a:gd name="connsiteX7-733" fmla="*/ 0 w 6216319"/>
              <a:gd name="connsiteY7-734" fmla="*/ 1449603 h 1449603"/>
              <a:gd name="connsiteX8-735" fmla="*/ 0 w 6216319"/>
              <a:gd name="connsiteY8-736" fmla="*/ 147399 h 144960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59" y="connsiteY6-60"/>
              </a:cxn>
              <a:cxn ang="0">
                <a:pos x="connsiteX7-89" y="connsiteY7-90"/>
              </a:cxn>
              <a:cxn ang="0">
                <a:pos x="connsiteX8-123" y="connsiteY8-124"/>
              </a:cxn>
            </a:cxnLst>
            <a:rect l="l" t="t" r="r" b="b"/>
            <a:pathLst>
              <a:path w="6216319" h="1449603">
                <a:moveTo>
                  <a:pt x="0" y="147399"/>
                </a:moveTo>
                <a:cubicBezTo>
                  <a:pt x="229007" y="145469"/>
                  <a:pt x="222661" y="142579"/>
                  <a:pt x="323681" y="340339"/>
                </a:cubicBezTo>
                <a:cubicBezTo>
                  <a:pt x="1138279" y="-367925"/>
                  <a:pt x="1885444" y="174450"/>
                  <a:pt x="2265770" y="655926"/>
                </a:cubicBezTo>
                <a:cubicBezTo>
                  <a:pt x="2462677" y="479250"/>
                  <a:pt x="2932015" y="355171"/>
                  <a:pt x="3244906" y="639742"/>
                </a:cubicBezTo>
                <a:cubicBezTo>
                  <a:pt x="3517337" y="171753"/>
                  <a:pt x="4733841" y="449580"/>
                  <a:pt x="4628644" y="1181909"/>
                </a:cubicBezTo>
                <a:cubicBezTo>
                  <a:pt x="4984694" y="1080758"/>
                  <a:pt x="5181328" y="1161569"/>
                  <a:pt x="5356927" y="1335657"/>
                </a:cubicBezTo>
                <a:cubicBezTo>
                  <a:pt x="5451606" y="1194156"/>
                  <a:pt x="6105728" y="1026010"/>
                  <a:pt x="6216319" y="1449603"/>
                </a:cubicBezTo>
                <a:lnTo>
                  <a:pt x="0" y="1449603"/>
                </a:lnTo>
                <a:lnTo>
                  <a:pt x="0" y="147399"/>
                </a:lnTo>
                <a:close/>
              </a:path>
            </a:pathLst>
          </a:custGeom>
          <a:solidFill>
            <a:sysClr val="window" lastClr="FFFFFF">
              <a:lumMod val="85000"/>
              <a:alpha val="40000"/>
            </a:sys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square" lIns="91440" tIns="45720" rIns="91440" bIns="45720" anchor="ctr">
            <a:normAutofit/>
          </a:bodyPr>
          <a:p>
            <a:pPr algn="ctr"/>
          </a:p>
        </p:txBody>
      </p:sp>
      <p:sp>
        <p:nvSpPr>
          <p:cNvPr id="4" name="任意多边形 3"/>
          <p:cNvSpPr/>
          <p:nvPr>
            <p:custDataLst>
              <p:tags r:id="rId3"/>
            </p:custDataLst>
          </p:nvPr>
        </p:nvSpPr>
        <p:spPr>
          <a:xfrm flipH="1">
            <a:off x="5101781" y="5866985"/>
            <a:ext cx="7102293" cy="1014301"/>
          </a:xfrm>
          <a:custGeom>
            <a:avLst/>
            <a:gdLst>
              <a:gd name="connsiteX0" fmla="*/ 0 w 6216319"/>
              <a:gd name="connsiteY0" fmla="*/ 0 h 1302204"/>
              <a:gd name="connsiteX1" fmla="*/ 6216319 w 6216319"/>
              <a:gd name="connsiteY1" fmla="*/ 0 h 1302204"/>
              <a:gd name="connsiteX2" fmla="*/ 6216319 w 6216319"/>
              <a:gd name="connsiteY2" fmla="*/ 1302204 h 1302204"/>
              <a:gd name="connsiteX3" fmla="*/ 0 w 6216319"/>
              <a:gd name="connsiteY3" fmla="*/ 1302204 h 1302204"/>
              <a:gd name="connsiteX4" fmla="*/ 0 w 6216319"/>
              <a:gd name="connsiteY4" fmla="*/ 0 h 1302204"/>
              <a:gd name="connsiteX0-1" fmla="*/ 0 w 6216319"/>
              <a:gd name="connsiteY0-2" fmla="*/ 9364 h 1311568"/>
              <a:gd name="connsiteX1-3" fmla="*/ 339865 w 6216319"/>
              <a:gd name="connsiteY1-4" fmla="*/ 0 h 1311568"/>
              <a:gd name="connsiteX2-5" fmla="*/ 6216319 w 6216319"/>
              <a:gd name="connsiteY2-6" fmla="*/ 9364 h 1311568"/>
              <a:gd name="connsiteX3-7" fmla="*/ 6216319 w 6216319"/>
              <a:gd name="connsiteY3-8" fmla="*/ 1311568 h 1311568"/>
              <a:gd name="connsiteX4-9" fmla="*/ 0 w 6216319"/>
              <a:gd name="connsiteY4-10" fmla="*/ 1311568 h 1311568"/>
              <a:gd name="connsiteX5" fmla="*/ 0 w 6216319"/>
              <a:gd name="connsiteY5" fmla="*/ 9364 h 1311568"/>
              <a:gd name="connsiteX0-11" fmla="*/ 0 w 6216319"/>
              <a:gd name="connsiteY0-12" fmla="*/ 0 h 1302204"/>
              <a:gd name="connsiteX1-13" fmla="*/ 339865 w 6216319"/>
              <a:gd name="connsiteY1-14" fmla="*/ 184845 h 1302204"/>
              <a:gd name="connsiteX2-15" fmla="*/ 6216319 w 6216319"/>
              <a:gd name="connsiteY2-16" fmla="*/ 0 h 1302204"/>
              <a:gd name="connsiteX3-17" fmla="*/ 6216319 w 6216319"/>
              <a:gd name="connsiteY3-18" fmla="*/ 1302204 h 1302204"/>
              <a:gd name="connsiteX4-19" fmla="*/ 0 w 6216319"/>
              <a:gd name="connsiteY4-20" fmla="*/ 1302204 h 1302204"/>
              <a:gd name="connsiteX5-21" fmla="*/ 0 w 6216319"/>
              <a:gd name="connsiteY5-22" fmla="*/ 0 h 1302204"/>
              <a:gd name="connsiteX0-23" fmla="*/ 0 w 6216319"/>
              <a:gd name="connsiteY0-24" fmla="*/ 0 h 1302204"/>
              <a:gd name="connsiteX1-25" fmla="*/ 339865 w 6216319"/>
              <a:gd name="connsiteY1-26" fmla="*/ 184845 h 1302204"/>
              <a:gd name="connsiteX2-27" fmla="*/ 6216319 w 6216319"/>
              <a:gd name="connsiteY2-28" fmla="*/ 0 h 1302204"/>
              <a:gd name="connsiteX3-29" fmla="*/ 6216319 w 6216319"/>
              <a:gd name="connsiteY3-30" fmla="*/ 1302204 h 1302204"/>
              <a:gd name="connsiteX4-31" fmla="*/ 0 w 6216319"/>
              <a:gd name="connsiteY4-32" fmla="*/ 1302204 h 1302204"/>
              <a:gd name="connsiteX5-33" fmla="*/ 0 w 6216319"/>
              <a:gd name="connsiteY5-34" fmla="*/ 0 h 1302204"/>
              <a:gd name="connsiteX0-35" fmla="*/ 0 w 6216319"/>
              <a:gd name="connsiteY0-36" fmla="*/ 47249 h 1349453"/>
              <a:gd name="connsiteX1-37" fmla="*/ 339865 w 6216319"/>
              <a:gd name="connsiteY1-38" fmla="*/ 232094 h 1349453"/>
              <a:gd name="connsiteX2-39" fmla="*/ 2273862 w 6216319"/>
              <a:gd name="connsiteY2-40" fmla="*/ 280646 h 1349453"/>
              <a:gd name="connsiteX3-41" fmla="*/ 6216319 w 6216319"/>
              <a:gd name="connsiteY3-42" fmla="*/ 47249 h 1349453"/>
              <a:gd name="connsiteX4-43" fmla="*/ 6216319 w 6216319"/>
              <a:gd name="connsiteY4-44" fmla="*/ 1349453 h 1349453"/>
              <a:gd name="connsiteX5-45" fmla="*/ 0 w 6216319"/>
              <a:gd name="connsiteY5-46" fmla="*/ 1349453 h 1349453"/>
              <a:gd name="connsiteX6" fmla="*/ 0 w 6216319"/>
              <a:gd name="connsiteY6" fmla="*/ 47249 h 1349453"/>
              <a:gd name="connsiteX0-47" fmla="*/ 0 w 6216319"/>
              <a:gd name="connsiteY0-48" fmla="*/ 30623 h 1332827"/>
              <a:gd name="connsiteX1-49" fmla="*/ 339865 w 6216319"/>
              <a:gd name="connsiteY1-50" fmla="*/ 215468 h 1332827"/>
              <a:gd name="connsiteX2-51" fmla="*/ 2265770 w 6216319"/>
              <a:gd name="connsiteY2-52" fmla="*/ 539150 h 1332827"/>
              <a:gd name="connsiteX3-53" fmla="*/ 6216319 w 6216319"/>
              <a:gd name="connsiteY3-54" fmla="*/ 30623 h 1332827"/>
              <a:gd name="connsiteX4-55" fmla="*/ 6216319 w 6216319"/>
              <a:gd name="connsiteY4-56" fmla="*/ 1332827 h 1332827"/>
              <a:gd name="connsiteX5-57" fmla="*/ 0 w 6216319"/>
              <a:gd name="connsiteY5-58" fmla="*/ 1332827 h 1332827"/>
              <a:gd name="connsiteX6-59" fmla="*/ 0 w 6216319"/>
              <a:gd name="connsiteY6-60" fmla="*/ 30623 h 1332827"/>
              <a:gd name="connsiteX0-61" fmla="*/ 0 w 6216319"/>
              <a:gd name="connsiteY0-62" fmla="*/ 31024 h 1333228"/>
              <a:gd name="connsiteX1-63" fmla="*/ 339865 w 6216319"/>
              <a:gd name="connsiteY1-64" fmla="*/ 215869 h 1333228"/>
              <a:gd name="connsiteX2-65" fmla="*/ 2265770 w 6216319"/>
              <a:gd name="connsiteY2-66" fmla="*/ 539551 h 1333228"/>
              <a:gd name="connsiteX3-67" fmla="*/ 3269182 w 6216319"/>
              <a:gd name="connsiteY3-68" fmla="*/ 418171 h 1333228"/>
              <a:gd name="connsiteX4-69" fmla="*/ 6216319 w 6216319"/>
              <a:gd name="connsiteY4-70" fmla="*/ 31024 h 1333228"/>
              <a:gd name="connsiteX5-71" fmla="*/ 6216319 w 6216319"/>
              <a:gd name="connsiteY5-72" fmla="*/ 1333228 h 1333228"/>
              <a:gd name="connsiteX6-73" fmla="*/ 0 w 6216319"/>
              <a:gd name="connsiteY6-74" fmla="*/ 1333228 h 1333228"/>
              <a:gd name="connsiteX7" fmla="*/ 0 w 6216319"/>
              <a:gd name="connsiteY7" fmla="*/ 31024 h 1333228"/>
              <a:gd name="connsiteX0-75" fmla="*/ 0 w 6216319"/>
              <a:gd name="connsiteY0-76" fmla="*/ 26175 h 1328379"/>
              <a:gd name="connsiteX1-77" fmla="*/ 339865 w 6216319"/>
              <a:gd name="connsiteY1-78" fmla="*/ 211020 h 1328379"/>
              <a:gd name="connsiteX2-79" fmla="*/ 2265770 w 6216319"/>
              <a:gd name="connsiteY2-80" fmla="*/ 534702 h 1328379"/>
              <a:gd name="connsiteX3-81" fmla="*/ 3244906 w 6216319"/>
              <a:gd name="connsiteY3-82" fmla="*/ 518518 h 1328379"/>
              <a:gd name="connsiteX4-83" fmla="*/ 6216319 w 6216319"/>
              <a:gd name="connsiteY4-84" fmla="*/ 26175 h 1328379"/>
              <a:gd name="connsiteX5-85" fmla="*/ 6216319 w 6216319"/>
              <a:gd name="connsiteY5-86" fmla="*/ 1328379 h 1328379"/>
              <a:gd name="connsiteX6-87" fmla="*/ 0 w 6216319"/>
              <a:gd name="connsiteY6-88" fmla="*/ 1328379 h 1328379"/>
              <a:gd name="connsiteX7-89" fmla="*/ 0 w 6216319"/>
              <a:gd name="connsiteY7-90" fmla="*/ 26175 h 1328379"/>
              <a:gd name="connsiteX0-91" fmla="*/ 0 w 6216319"/>
              <a:gd name="connsiteY0-92" fmla="*/ 63128 h 1365332"/>
              <a:gd name="connsiteX1-93" fmla="*/ 339865 w 6216319"/>
              <a:gd name="connsiteY1-94" fmla="*/ 247973 h 1365332"/>
              <a:gd name="connsiteX2-95" fmla="*/ 2265770 w 6216319"/>
              <a:gd name="connsiteY2-96" fmla="*/ 571655 h 1365332"/>
              <a:gd name="connsiteX3-97" fmla="*/ 3244906 w 6216319"/>
              <a:gd name="connsiteY3-98" fmla="*/ 555471 h 1365332"/>
              <a:gd name="connsiteX4-99" fmla="*/ 4725749 w 6216319"/>
              <a:gd name="connsiteY4-100" fmla="*/ 239882 h 1365332"/>
              <a:gd name="connsiteX5-101" fmla="*/ 6216319 w 6216319"/>
              <a:gd name="connsiteY5-102" fmla="*/ 63128 h 1365332"/>
              <a:gd name="connsiteX6-103" fmla="*/ 6216319 w 6216319"/>
              <a:gd name="connsiteY6-104" fmla="*/ 1365332 h 1365332"/>
              <a:gd name="connsiteX7-105" fmla="*/ 0 w 6216319"/>
              <a:gd name="connsiteY7-106" fmla="*/ 1365332 h 1365332"/>
              <a:gd name="connsiteX8" fmla="*/ 0 w 6216319"/>
              <a:gd name="connsiteY8" fmla="*/ 63128 h 1365332"/>
              <a:gd name="connsiteX0-107" fmla="*/ 0 w 6216319"/>
              <a:gd name="connsiteY0-108" fmla="*/ 20810 h 1323014"/>
              <a:gd name="connsiteX1-109" fmla="*/ 339865 w 6216319"/>
              <a:gd name="connsiteY1-110" fmla="*/ 205655 h 1323014"/>
              <a:gd name="connsiteX2-111" fmla="*/ 2265770 w 6216319"/>
              <a:gd name="connsiteY2-112" fmla="*/ 529337 h 1323014"/>
              <a:gd name="connsiteX3-113" fmla="*/ 3244906 w 6216319"/>
              <a:gd name="connsiteY3-114" fmla="*/ 513153 h 1323014"/>
              <a:gd name="connsiteX4-115" fmla="*/ 4628644 w 6216319"/>
              <a:gd name="connsiteY4-116" fmla="*/ 1055320 h 1323014"/>
              <a:gd name="connsiteX5-117" fmla="*/ 6216319 w 6216319"/>
              <a:gd name="connsiteY5-118" fmla="*/ 20810 h 1323014"/>
              <a:gd name="connsiteX6-119" fmla="*/ 6216319 w 6216319"/>
              <a:gd name="connsiteY6-120" fmla="*/ 1323014 h 1323014"/>
              <a:gd name="connsiteX7-121" fmla="*/ 0 w 6216319"/>
              <a:gd name="connsiteY7-122" fmla="*/ 1323014 h 1323014"/>
              <a:gd name="connsiteX8-123" fmla="*/ 0 w 6216319"/>
              <a:gd name="connsiteY8-124" fmla="*/ 20810 h 1323014"/>
              <a:gd name="connsiteX0-125" fmla="*/ 0 w 6216319"/>
              <a:gd name="connsiteY0-126" fmla="*/ 32243 h 1334447"/>
              <a:gd name="connsiteX1-127" fmla="*/ 339865 w 6216319"/>
              <a:gd name="connsiteY1-128" fmla="*/ 217088 h 1334447"/>
              <a:gd name="connsiteX2-129" fmla="*/ 2265770 w 6216319"/>
              <a:gd name="connsiteY2-130" fmla="*/ 540770 h 1334447"/>
              <a:gd name="connsiteX3-131" fmla="*/ 3244906 w 6216319"/>
              <a:gd name="connsiteY3-132" fmla="*/ 524586 h 1334447"/>
              <a:gd name="connsiteX4-133" fmla="*/ 4628644 w 6216319"/>
              <a:gd name="connsiteY4-134" fmla="*/ 1066753 h 1334447"/>
              <a:gd name="connsiteX5-135" fmla="*/ 5526860 w 6216319"/>
              <a:gd name="connsiteY5-136" fmla="*/ 451758 h 1334447"/>
              <a:gd name="connsiteX6-137" fmla="*/ 6216319 w 6216319"/>
              <a:gd name="connsiteY6-138" fmla="*/ 32243 h 1334447"/>
              <a:gd name="connsiteX7-139" fmla="*/ 6216319 w 6216319"/>
              <a:gd name="connsiteY7-140" fmla="*/ 1334447 h 1334447"/>
              <a:gd name="connsiteX8-141" fmla="*/ 0 w 6216319"/>
              <a:gd name="connsiteY8-142" fmla="*/ 1334447 h 1334447"/>
              <a:gd name="connsiteX9" fmla="*/ 0 w 6216319"/>
              <a:gd name="connsiteY9" fmla="*/ 32243 h 1334447"/>
              <a:gd name="connsiteX0-143" fmla="*/ 0 w 6216319"/>
              <a:gd name="connsiteY0-144" fmla="*/ 12831 h 1315035"/>
              <a:gd name="connsiteX1-145" fmla="*/ 339865 w 6216319"/>
              <a:gd name="connsiteY1-146" fmla="*/ 197676 h 1315035"/>
              <a:gd name="connsiteX2-147" fmla="*/ 2265770 w 6216319"/>
              <a:gd name="connsiteY2-148" fmla="*/ 521358 h 1315035"/>
              <a:gd name="connsiteX3-149" fmla="*/ 3244906 w 6216319"/>
              <a:gd name="connsiteY3-150" fmla="*/ 505174 h 1315035"/>
              <a:gd name="connsiteX4-151" fmla="*/ 4628644 w 6216319"/>
              <a:gd name="connsiteY4-152" fmla="*/ 1047341 h 1315035"/>
              <a:gd name="connsiteX5-153" fmla="*/ 5356927 w 6216319"/>
              <a:gd name="connsiteY5-154" fmla="*/ 1201089 h 1315035"/>
              <a:gd name="connsiteX6-155" fmla="*/ 6216319 w 6216319"/>
              <a:gd name="connsiteY6-156" fmla="*/ 12831 h 1315035"/>
              <a:gd name="connsiteX7-157" fmla="*/ 6216319 w 6216319"/>
              <a:gd name="connsiteY7-158" fmla="*/ 1315035 h 1315035"/>
              <a:gd name="connsiteX8-159" fmla="*/ 0 w 6216319"/>
              <a:gd name="connsiteY8-160" fmla="*/ 1315035 h 1315035"/>
              <a:gd name="connsiteX9-161" fmla="*/ 0 w 6216319"/>
              <a:gd name="connsiteY9-162" fmla="*/ 12831 h 1315035"/>
              <a:gd name="connsiteX0-163" fmla="*/ 0 w 6498499"/>
              <a:gd name="connsiteY0-164" fmla="*/ 0 h 1302204"/>
              <a:gd name="connsiteX1-165" fmla="*/ 339865 w 6498499"/>
              <a:gd name="connsiteY1-166" fmla="*/ 184845 h 1302204"/>
              <a:gd name="connsiteX2-167" fmla="*/ 2265770 w 6498499"/>
              <a:gd name="connsiteY2-168" fmla="*/ 508527 h 1302204"/>
              <a:gd name="connsiteX3-169" fmla="*/ 3244906 w 6498499"/>
              <a:gd name="connsiteY3-170" fmla="*/ 492343 h 1302204"/>
              <a:gd name="connsiteX4-171" fmla="*/ 4628644 w 6498499"/>
              <a:gd name="connsiteY4-172" fmla="*/ 1034510 h 1302204"/>
              <a:gd name="connsiteX5-173" fmla="*/ 5356927 w 6498499"/>
              <a:gd name="connsiteY5-174" fmla="*/ 1188258 h 1302204"/>
              <a:gd name="connsiteX6-175" fmla="*/ 6216319 w 6498499"/>
              <a:gd name="connsiteY6-176" fmla="*/ 1302204 h 1302204"/>
              <a:gd name="connsiteX7-177" fmla="*/ 0 w 6498499"/>
              <a:gd name="connsiteY7-178" fmla="*/ 1302204 h 1302204"/>
              <a:gd name="connsiteX8-179" fmla="*/ 0 w 6498499"/>
              <a:gd name="connsiteY8-180" fmla="*/ 0 h 1302204"/>
              <a:gd name="connsiteX0-181" fmla="*/ 0 w 6216319"/>
              <a:gd name="connsiteY0-182" fmla="*/ 0 h 1302204"/>
              <a:gd name="connsiteX1-183" fmla="*/ 339865 w 6216319"/>
              <a:gd name="connsiteY1-184" fmla="*/ 184845 h 1302204"/>
              <a:gd name="connsiteX2-185" fmla="*/ 2265770 w 6216319"/>
              <a:gd name="connsiteY2-186" fmla="*/ 508527 h 1302204"/>
              <a:gd name="connsiteX3-187" fmla="*/ 3244906 w 6216319"/>
              <a:gd name="connsiteY3-188" fmla="*/ 492343 h 1302204"/>
              <a:gd name="connsiteX4-189" fmla="*/ 4628644 w 6216319"/>
              <a:gd name="connsiteY4-190" fmla="*/ 1034510 h 1302204"/>
              <a:gd name="connsiteX5-191" fmla="*/ 5356927 w 6216319"/>
              <a:gd name="connsiteY5-192" fmla="*/ 1188258 h 1302204"/>
              <a:gd name="connsiteX6-193" fmla="*/ 6216319 w 6216319"/>
              <a:gd name="connsiteY6-194" fmla="*/ 1302204 h 1302204"/>
              <a:gd name="connsiteX7-195" fmla="*/ 0 w 6216319"/>
              <a:gd name="connsiteY7-196" fmla="*/ 1302204 h 1302204"/>
              <a:gd name="connsiteX8-197" fmla="*/ 0 w 6216319"/>
              <a:gd name="connsiteY8-198" fmla="*/ 0 h 1302204"/>
              <a:gd name="connsiteX0-199" fmla="*/ 0 w 6216319"/>
              <a:gd name="connsiteY0-200" fmla="*/ 0 h 1302204"/>
              <a:gd name="connsiteX1-201" fmla="*/ 339865 w 6216319"/>
              <a:gd name="connsiteY1-202" fmla="*/ 184845 h 1302204"/>
              <a:gd name="connsiteX2-203" fmla="*/ 2265770 w 6216319"/>
              <a:gd name="connsiteY2-204" fmla="*/ 508527 h 1302204"/>
              <a:gd name="connsiteX3-205" fmla="*/ 3244906 w 6216319"/>
              <a:gd name="connsiteY3-206" fmla="*/ 492343 h 1302204"/>
              <a:gd name="connsiteX4-207" fmla="*/ 4628644 w 6216319"/>
              <a:gd name="connsiteY4-208" fmla="*/ 1034510 h 1302204"/>
              <a:gd name="connsiteX5-209" fmla="*/ 5356927 w 6216319"/>
              <a:gd name="connsiteY5-210" fmla="*/ 1188258 h 1302204"/>
              <a:gd name="connsiteX6-211" fmla="*/ 6216319 w 6216319"/>
              <a:gd name="connsiteY6-212" fmla="*/ 1302204 h 1302204"/>
              <a:gd name="connsiteX7-213" fmla="*/ 0 w 6216319"/>
              <a:gd name="connsiteY7-214" fmla="*/ 1302204 h 1302204"/>
              <a:gd name="connsiteX8-215" fmla="*/ 0 w 6216319"/>
              <a:gd name="connsiteY8-216" fmla="*/ 0 h 1302204"/>
              <a:gd name="connsiteX0-217" fmla="*/ 0 w 6216319"/>
              <a:gd name="connsiteY0-218" fmla="*/ 0 h 1302204"/>
              <a:gd name="connsiteX1-219" fmla="*/ 339865 w 6216319"/>
              <a:gd name="connsiteY1-220" fmla="*/ 184845 h 1302204"/>
              <a:gd name="connsiteX2-221" fmla="*/ 2265770 w 6216319"/>
              <a:gd name="connsiteY2-222" fmla="*/ 508527 h 1302204"/>
              <a:gd name="connsiteX3-223" fmla="*/ 3244906 w 6216319"/>
              <a:gd name="connsiteY3-224" fmla="*/ 492343 h 1302204"/>
              <a:gd name="connsiteX4-225" fmla="*/ 4628644 w 6216319"/>
              <a:gd name="connsiteY4-226" fmla="*/ 1034510 h 1302204"/>
              <a:gd name="connsiteX5-227" fmla="*/ 5356927 w 6216319"/>
              <a:gd name="connsiteY5-228" fmla="*/ 1188258 h 1302204"/>
              <a:gd name="connsiteX6-229" fmla="*/ 6216319 w 6216319"/>
              <a:gd name="connsiteY6-230" fmla="*/ 1302204 h 1302204"/>
              <a:gd name="connsiteX7-231" fmla="*/ 0 w 6216319"/>
              <a:gd name="connsiteY7-232" fmla="*/ 1302204 h 1302204"/>
              <a:gd name="connsiteX8-233" fmla="*/ 0 w 6216319"/>
              <a:gd name="connsiteY8-234" fmla="*/ 0 h 1302204"/>
              <a:gd name="connsiteX0-235" fmla="*/ 0 w 6216319"/>
              <a:gd name="connsiteY0-236" fmla="*/ 0 h 1302204"/>
              <a:gd name="connsiteX1-237" fmla="*/ 339865 w 6216319"/>
              <a:gd name="connsiteY1-238" fmla="*/ 184845 h 1302204"/>
              <a:gd name="connsiteX2-239" fmla="*/ 2265770 w 6216319"/>
              <a:gd name="connsiteY2-240" fmla="*/ 508527 h 1302204"/>
              <a:gd name="connsiteX3-241" fmla="*/ 3244906 w 6216319"/>
              <a:gd name="connsiteY3-242" fmla="*/ 492343 h 1302204"/>
              <a:gd name="connsiteX4-243" fmla="*/ 4628644 w 6216319"/>
              <a:gd name="connsiteY4-244" fmla="*/ 1034510 h 1302204"/>
              <a:gd name="connsiteX5-245" fmla="*/ 5356927 w 6216319"/>
              <a:gd name="connsiteY5-246" fmla="*/ 1188258 h 1302204"/>
              <a:gd name="connsiteX6-247" fmla="*/ 6216319 w 6216319"/>
              <a:gd name="connsiteY6-248" fmla="*/ 1302204 h 1302204"/>
              <a:gd name="connsiteX7-249" fmla="*/ 0 w 6216319"/>
              <a:gd name="connsiteY7-250" fmla="*/ 1302204 h 1302204"/>
              <a:gd name="connsiteX8-251" fmla="*/ 0 w 6216319"/>
              <a:gd name="connsiteY8-252" fmla="*/ 0 h 1302204"/>
              <a:gd name="connsiteX0-253" fmla="*/ 0 w 6216319"/>
              <a:gd name="connsiteY0-254" fmla="*/ 0 h 1302204"/>
              <a:gd name="connsiteX1-255" fmla="*/ 339865 w 6216319"/>
              <a:gd name="connsiteY1-256" fmla="*/ 184845 h 1302204"/>
              <a:gd name="connsiteX2-257" fmla="*/ 2265770 w 6216319"/>
              <a:gd name="connsiteY2-258" fmla="*/ 508527 h 1302204"/>
              <a:gd name="connsiteX3-259" fmla="*/ 3244906 w 6216319"/>
              <a:gd name="connsiteY3-260" fmla="*/ 492343 h 1302204"/>
              <a:gd name="connsiteX4-261" fmla="*/ 4628644 w 6216319"/>
              <a:gd name="connsiteY4-262" fmla="*/ 1034510 h 1302204"/>
              <a:gd name="connsiteX5-263" fmla="*/ 5356927 w 6216319"/>
              <a:gd name="connsiteY5-264" fmla="*/ 1188258 h 1302204"/>
              <a:gd name="connsiteX6-265" fmla="*/ 6216319 w 6216319"/>
              <a:gd name="connsiteY6-266" fmla="*/ 1302204 h 1302204"/>
              <a:gd name="connsiteX7-267" fmla="*/ 0 w 6216319"/>
              <a:gd name="connsiteY7-268" fmla="*/ 1302204 h 1302204"/>
              <a:gd name="connsiteX8-269" fmla="*/ 0 w 6216319"/>
              <a:gd name="connsiteY8-270" fmla="*/ 0 h 1302204"/>
              <a:gd name="connsiteX0-271" fmla="*/ 0 w 6216319"/>
              <a:gd name="connsiteY0-272" fmla="*/ 0 h 1302204"/>
              <a:gd name="connsiteX1-273" fmla="*/ 339865 w 6216319"/>
              <a:gd name="connsiteY1-274" fmla="*/ 184845 h 1302204"/>
              <a:gd name="connsiteX2-275" fmla="*/ 2265770 w 6216319"/>
              <a:gd name="connsiteY2-276" fmla="*/ 508527 h 1302204"/>
              <a:gd name="connsiteX3-277" fmla="*/ 3244906 w 6216319"/>
              <a:gd name="connsiteY3-278" fmla="*/ 492343 h 1302204"/>
              <a:gd name="connsiteX4-279" fmla="*/ 4628644 w 6216319"/>
              <a:gd name="connsiteY4-280" fmla="*/ 1034510 h 1302204"/>
              <a:gd name="connsiteX5-281" fmla="*/ 5356927 w 6216319"/>
              <a:gd name="connsiteY5-282" fmla="*/ 1188258 h 1302204"/>
              <a:gd name="connsiteX6-283" fmla="*/ 6216319 w 6216319"/>
              <a:gd name="connsiteY6-284" fmla="*/ 1302204 h 1302204"/>
              <a:gd name="connsiteX7-285" fmla="*/ 0 w 6216319"/>
              <a:gd name="connsiteY7-286" fmla="*/ 1302204 h 1302204"/>
              <a:gd name="connsiteX8-287" fmla="*/ 0 w 6216319"/>
              <a:gd name="connsiteY8-288" fmla="*/ 0 h 1302204"/>
              <a:gd name="connsiteX0-289" fmla="*/ 0 w 6216319"/>
              <a:gd name="connsiteY0-290" fmla="*/ 0 h 1302204"/>
              <a:gd name="connsiteX1-291" fmla="*/ 339865 w 6216319"/>
              <a:gd name="connsiteY1-292" fmla="*/ 184845 h 1302204"/>
              <a:gd name="connsiteX2-293" fmla="*/ 2265770 w 6216319"/>
              <a:gd name="connsiteY2-294" fmla="*/ 508527 h 1302204"/>
              <a:gd name="connsiteX3-295" fmla="*/ 3244906 w 6216319"/>
              <a:gd name="connsiteY3-296" fmla="*/ 492343 h 1302204"/>
              <a:gd name="connsiteX4-297" fmla="*/ 4628644 w 6216319"/>
              <a:gd name="connsiteY4-298" fmla="*/ 1034510 h 1302204"/>
              <a:gd name="connsiteX5-299" fmla="*/ 5356927 w 6216319"/>
              <a:gd name="connsiteY5-300" fmla="*/ 1188258 h 1302204"/>
              <a:gd name="connsiteX6-301" fmla="*/ 6216319 w 6216319"/>
              <a:gd name="connsiteY6-302" fmla="*/ 1302204 h 1302204"/>
              <a:gd name="connsiteX7-303" fmla="*/ 0 w 6216319"/>
              <a:gd name="connsiteY7-304" fmla="*/ 1302204 h 1302204"/>
              <a:gd name="connsiteX8-305" fmla="*/ 0 w 6216319"/>
              <a:gd name="connsiteY8-306" fmla="*/ 0 h 1302204"/>
              <a:gd name="connsiteX0-307" fmla="*/ 0 w 6216319"/>
              <a:gd name="connsiteY0-308" fmla="*/ 0 h 1302204"/>
              <a:gd name="connsiteX1-309" fmla="*/ 339865 w 6216319"/>
              <a:gd name="connsiteY1-310" fmla="*/ 184845 h 1302204"/>
              <a:gd name="connsiteX2-311" fmla="*/ 2265770 w 6216319"/>
              <a:gd name="connsiteY2-312" fmla="*/ 508527 h 1302204"/>
              <a:gd name="connsiteX3-313" fmla="*/ 3244906 w 6216319"/>
              <a:gd name="connsiteY3-314" fmla="*/ 492343 h 1302204"/>
              <a:gd name="connsiteX4-315" fmla="*/ 4628644 w 6216319"/>
              <a:gd name="connsiteY4-316" fmla="*/ 1034510 h 1302204"/>
              <a:gd name="connsiteX5-317" fmla="*/ 5356927 w 6216319"/>
              <a:gd name="connsiteY5-318" fmla="*/ 1188258 h 1302204"/>
              <a:gd name="connsiteX6-319" fmla="*/ 6216319 w 6216319"/>
              <a:gd name="connsiteY6-320" fmla="*/ 1302204 h 1302204"/>
              <a:gd name="connsiteX7-321" fmla="*/ 0 w 6216319"/>
              <a:gd name="connsiteY7-322" fmla="*/ 1302204 h 1302204"/>
              <a:gd name="connsiteX8-323" fmla="*/ 0 w 6216319"/>
              <a:gd name="connsiteY8-324" fmla="*/ 0 h 1302204"/>
              <a:gd name="connsiteX0-325" fmla="*/ 0 w 6216319"/>
              <a:gd name="connsiteY0-326" fmla="*/ 0 h 1302204"/>
              <a:gd name="connsiteX1-327" fmla="*/ 339865 w 6216319"/>
              <a:gd name="connsiteY1-328" fmla="*/ 184845 h 1302204"/>
              <a:gd name="connsiteX2-329" fmla="*/ 2265770 w 6216319"/>
              <a:gd name="connsiteY2-330" fmla="*/ 508527 h 1302204"/>
              <a:gd name="connsiteX3-331" fmla="*/ 3244906 w 6216319"/>
              <a:gd name="connsiteY3-332" fmla="*/ 492343 h 1302204"/>
              <a:gd name="connsiteX4-333" fmla="*/ 4628644 w 6216319"/>
              <a:gd name="connsiteY4-334" fmla="*/ 1034510 h 1302204"/>
              <a:gd name="connsiteX5-335" fmla="*/ 5356927 w 6216319"/>
              <a:gd name="connsiteY5-336" fmla="*/ 1188258 h 1302204"/>
              <a:gd name="connsiteX6-337" fmla="*/ 6216319 w 6216319"/>
              <a:gd name="connsiteY6-338" fmla="*/ 1302204 h 1302204"/>
              <a:gd name="connsiteX7-339" fmla="*/ 0 w 6216319"/>
              <a:gd name="connsiteY7-340" fmla="*/ 1302204 h 1302204"/>
              <a:gd name="connsiteX8-341" fmla="*/ 0 w 6216319"/>
              <a:gd name="connsiteY8-342" fmla="*/ 0 h 1302204"/>
              <a:gd name="connsiteX0-343" fmla="*/ 0 w 6216319"/>
              <a:gd name="connsiteY0-344" fmla="*/ 0 h 1302204"/>
              <a:gd name="connsiteX1-345" fmla="*/ 339865 w 6216319"/>
              <a:gd name="connsiteY1-346" fmla="*/ 184845 h 1302204"/>
              <a:gd name="connsiteX2-347" fmla="*/ 2265770 w 6216319"/>
              <a:gd name="connsiteY2-348" fmla="*/ 508527 h 1302204"/>
              <a:gd name="connsiteX3-349" fmla="*/ 3244906 w 6216319"/>
              <a:gd name="connsiteY3-350" fmla="*/ 492343 h 1302204"/>
              <a:gd name="connsiteX4-351" fmla="*/ 4628644 w 6216319"/>
              <a:gd name="connsiteY4-352" fmla="*/ 1034510 h 1302204"/>
              <a:gd name="connsiteX5-353" fmla="*/ 5356927 w 6216319"/>
              <a:gd name="connsiteY5-354" fmla="*/ 1188258 h 1302204"/>
              <a:gd name="connsiteX6-355" fmla="*/ 6216319 w 6216319"/>
              <a:gd name="connsiteY6-356" fmla="*/ 1302204 h 1302204"/>
              <a:gd name="connsiteX7-357" fmla="*/ 0 w 6216319"/>
              <a:gd name="connsiteY7-358" fmla="*/ 1302204 h 1302204"/>
              <a:gd name="connsiteX8-359" fmla="*/ 0 w 6216319"/>
              <a:gd name="connsiteY8-360" fmla="*/ 0 h 1302204"/>
              <a:gd name="connsiteX0-361" fmla="*/ 0 w 6216319"/>
              <a:gd name="connsiteY0-362" fmla="*/ 0 h 1302204"/>
              <a:gd name="connsiteX1-363" fmla="*/ 339865 w 6216319"/>
              <a:gd name="connsiteY1-364" fmla="*/ 184845 h 1302204"/>
              <a:gd name="connsiteX2-365" fmla="*/ 2265770 w 6216319"/>
              <a:gd name="connsiteY2-366" fmla="*/ 508527 h 1302204"/>
              <a:gd name="connsiteX3-367" fmla="*/ 3244906 w 6216319"/>
              <a:gd name="connsiteY3-368" fmla="*/ 492343 h 1302204"/>
              <a:gd name="connsiteX4-369" fmla="*/ 4628644 w 6216319"/>
              <a:gd name="connsiteY4-370" fmla="*/ 1034510 h 1302204"/>
              <a:gd name="connsiteX5-371" fmla="*/ 5356927 w 6216319"/>
              <a:gd name="connsiteY5-372" fmla="*/ 1188258 h 1302204"/>
              <a:gd name="connsiteX6-373" fmla="*/ 6216319 w 6216319"/>
              <a:gd name="connsiteY6-374" fmla="*/ 1302204 h 1302204"/>
              <a:gd name="connsiteX7-375" fmla="*/ 0 w 6216319"/>
              <a:gd name="connsiteY7-376" fmla="*/ 1302204 h 1302204"/>
              <a:gd name="connsiteX8-377" fmla="*/ 0 w 6216319"/>
              <a:gd name="connsiteY8-378" fmla="*/ 0 h 1302204"/>
              <a:gd name="connsiteX0-379" fmla="*/ 0 w 6216319"/>
              <a:gd name="connsiteY0-380" fmla="*/ 0 h 1302204"/>
              <a:gd name="connsiteX1-381" fmla="*/ 339865 w 6216319"/>
              <a:gd name="connsiteY1-382" fmla="*/ 184845 h 1302204"/>
              <a:gd name="connsiteX2-383" fmla="*/ 2265770 w 6216319"/>
              <a:gd name="connsiteY2-384" fmla="*/ 508527 h 1302204"/>
              <a:gd name="connsiteX3-385" fmla="*/ 3244906 w 6216319"/>
              <a:gd name="connsiteY3-386" fmla="*/ 492343 h 1302204"/>
              <a:gd name="connsiteX4-387" fmla="*/ 4628644 w 6216319"/>
              <a:gd name="connsiteY4-388" fmla="*/ 1034510 h 1302204"/>
              <a:gd name="connsiteX5-389" fmla="*/ 5356927 w 6216319"/>
              <a:gd name="connsiteY5-390" fmla="*/ 1188258 h 1302204"/>
              <a:gd name="connsiteX6-391" fmla="*/ 6216319 w 6216319"/>
              <a:gd name="connsiteY6-392" fmla="*/ 1302204 h 1302204"/>
              <a:gd name="connsiteX7-393" fmla="*/ 0 w 6216319"/>
              <a:gd name="connsiteY7-394" fmla="*/ 1302204 h 1302204"/>
              <a:gd name="connsiteX8-395" fmla="*/ 0 w 6216319"/>
              <a:gd name="connsiteY8-396" fmla="*/ 0 h 1302204"/>
              <a:gd name="connsiteX0-397" fmla="*/ 0 w 6216319"/>
              <a:gd name="connsiteY0-398" fmla="*/ 147589 h 1449793"/>
              <a:gd name="connsiteX1-399" fmla="*/ 339865 w 6216319"/>
              <a:gd name="connsiteY1-400" fmla="*/ 332434 h 1449793"/>
              <a:gd name="connsiteX2-401" fmla="*/ 2265770 w 6216319"/>
              <a:gd name="connsiteY2-402" fmla="*/ 656116 h 1449793"/>
              <a:gd name="connsiteX3-403" fmla="*/ 3244906 w 6216319"/>
              <a:gd name="connsiteY3-404" fmla="*/ 639932 h 1449793"/>
              <a:gd name="connsiteX4-405" fmla="*/ 4628644 w 6216319"/>
              <a:gd name="connsiteY4-406" fmla="*/ 1182099 h 1449793"/>
              <a:gd name="connsiteX5-407" fmla="*/ 5356927 w 6216319"/>
              <a:gd name="connsiteY5-408" fmla="*/ 1335847 h 1449793"/>
              <a:gd name="connsiteX6-409" fmla="*/ 6216319 w 6216319"/>
              <a:gd name="connsiteY6-410" fmla="*/ 1449793 h 1449793"/>
              <a:gd name="connsiteX7-411" fmla="*/ 0 w 6216319"/>
              <a:gd name="connsiteY7-412" fmla="*/ 1449793 h 1449793"/>
              <a:gd name="connsiteX8-413" fmla="*/ 0 w 6216319"/>
              <a:gd name="connsiteY8-414" fmla="*/ 147589 h 1449793"/>
              <a:gd name="connsiteX0-415" fmla="*/ 0 w 6216319"/>
              <a:gd name="connsiteY0-416" fmla="*/ 121021 h 1423225"/>
              <a:gd name="connsiteX1-417" fmla="*/ 339865 w 6216319"/>
              <a:gd name="connsiteY1-418" fmla="*/ 305866 h 1423225"/>
              <a:gd name="connsiteX2-419" fmla="*/ 2265770 w 6216319"/>
              <a:gd name="connsiteY2-420" fmla="*/ 629548 h 1423225"/>
              <a:gd name="connsiteX3-421" fmla="*/ 3244906 w 6216319"/>
              <a:gd name="connsiteY3-422" fmla="*/ 613364 h 1423225"/>
              <a:gd name="connsiteX4-423" fmla="*/ 4628644 w 6216319"/>
              <a:gd name="connsiteY4-424" fmla="*/ 1155531 h 1423225"/>
              <a:gd name="connsiteX5-425" fmla="*/ 5356927 w 6216319"/>
              <a:gd name="connsiteY5-426" fmla="*/ 1309279 h 1423225"/>
              <a:gd name="connsiteX6-427" fmla="*/ 6216319 w 6216319"/>
              <a:gd name="connsiteY6-428" fmla="*/ 1423225 h 1423225"/>
              <a:gd name="connsiteX7-429" fmla="*/ 0 w 6216319"/>
              <a:gd name="connsiteY7-430" fmla="*/ 1423225 h 1423225"/>
              <a:gd name="connsiteX8-431" fmla="*/ 0 w 6216319"/>
              <a:gd name="connsiteY8-432" fmla="*/ 121021 h 1423225"/>
              <a:gd name="connsiteX0-433" fmla="*/ 0 w 6216319"/>
              <a:gd name="connsiteY0-434" fmla="*/ 121021 h 1423225"/>
              <a:gd name="connsiteX1-435" fmla="*/ 339865 w 6216319"/>
              <a:gd name="connsiteY1-436" fmla="*/ 305866 h 1423225"/>
              <a:gd name="connsiteX2-437" fmla="*/ 2265770 w 6216319"/>
              <a:gd name="connsiteY2-438" fmla="*/ 629548 h 1423225"/>
              <a:gd name="connsiteX3-439" fmla="*/ 3244906 w 6216319"/>
              <a:gd name="connsiteY3-440" fmla="*/ 613364 h 1423225"/>
              <a:gd name="connsiteX4-441" fmla="*/ 4628644 w 6216319"/>
              <a:gd name="connsiteY4-442" fmla="*/ 1155531 h 1423225"/>
              <a:gd name="connsiteX5-443" fmla="*/ 5356927 w 6216319"/>
              <a:gd name="connsiteY5-444" fmla="*/ 1309279 h 1423225"/>
              <a:gd name="connsiteX6-445" fmla="*/ 6216319 w 6216319"/>
              <a:gd name="connsiteY6-446" fmla="*/ 1423225 h 1423225"/>
              <a:gd name="connsiteX7-447" fmla="*/ 0 w 6216319"/>
              <a:gd name="connsiteY7-448" fmla="*/ 1423225 h 1423225"/>
              <a:gd name="connsiteX8-449" fmla="*/ 0 w 6216319"/>
              <a:gd name="connsiteY8-450" fmla="*/ 121021 h 1423225"/>
              <a:gd name="connsiteX0-451" fmla="*/ 0 w 6216319"/>
              <a:gd name="connsiteY0-452" fmla="*/ 140194 h 1442398"/>
              <a:gd name="connsiteX1-453" fmla="*/ 339865 w 6216319"/>
              <a:gd name="connsiteY1-454" fmla="*/ 325039 h 1442398"/>
              <a:gd name="connsiteX2-455" fmla="*/ 2265770 w 6216319"/>
              <a:gd name="connsiteY2-456" fmla="*/ 648721 h 1442398"/>
              <a:gd name="connsiteX3-457" fmla="*/ 3244906 w 6216319"/>
              <a:gd name="connsiteY3-458" fmla="*/ 632537 h 1442398"/>
              <a:gd name="connsiteX4-459" fmla="*/ 4628644 w 6216319"/>
              <a:gd name="connsiteY4-460" fmla="*/ 1174704 h 1442398"/>
              <a:gd name="connsiteX5-461" fmla="*/ 5356927 w 6216319"/>
              <a:gd name="connsiteY5-462" fmla="*/ 1328452 h 1442398"/>
              <a:gd name="connsiteX6-463" fmla="*/ 6216319 w 6216319"/>
              <a:gd name="connsiteY6-464" fmla="*/ 1442398 h 1442398"/>
              <a:gd name="connsiteX7-465" fmla="*/ 0 w 6216319"/>
              <a:gd name="connsiteY7-466" fmla="*/ 1442398 h 1442398"/>
              <a:gd name="connsiteX8-467" fmla="*/ 0 w 6216319"/>
              <a:gd name="connsiteY8-468" fmla="*/ 140194 h 1442398"/>
              <a:gd name="connsiteX0-469" fmla="*/ 0 w 6216319"/>
              <a:gd name="connsiteY0-470" fmla="*/ 140194 h 1442398"/>
              <a:gd name="connsiteX1-471" fmla="*/ 339865 w 6216319"/>
              <a:gd name="connsiteY1-472" fmla="*/ 325039 h 1442398"/>
              <a:gd name="connsiteX2-473" fmla="*/ 2265770 w 6216319"/>
              <a:gd name="connsiteY2-474" fmla="*/ 648721 h 1442398"/>
              <a:gd name="connsiteX3-475" fmla="*/ 3244906 w 6216319"/>
              <a:gd name="connsiteY3-476" fmla="*/ 632537 h 1442398"/>
              <a:gd name="connsiteX4-477" fmla="*/ 4628644 w 6216319"/>
              <a:gd name="connsiteY4-478" fmla="*/ 1174704 h 1442398"/>
              <a:gd name="connsiteX5-479" fmla="*/ 5356927 w 6216319"/>
              <a:gd name="connsiteY5-480" fmla="*/ 1328452 h 1442398"/>
              <a:gd name="connsiteX6-481" fmla="*/ 6216319 w 6216319"/>
              <a:gd name="connsiteY6-482" fmla="*/ 1442398 h 1442398"/>
              <a:gd name="connsiteX7-483" fmla="*/ 0 w 6216319"/>
              <a:gd name="connsiteY7-484" fmla="*/ 1442398 h 1442398"/>
              <a:gd name="connsiteX8-485" fmla="*/ 0 w 6216319"/>
              <a:gd name="connsiteY8-486" fmla="*/ 140194 h 1442398"/>
              <a:gd name="connsiteX0-487" fmla="*/ 0 w 6216319"/>
              <a:gd name="connsiteY0-488" fmla="*/ 34944 h 1337148"/>
              <a:gd name="connsiteX1-489" fmla="*/ 339865 w 6216319"/>
              <a:gd name="connsiteY1-490" fmla="*/ 219789 h 1337148"/>
              <a:gd name="connsiteX2-491" fmla="*/ 2265770 w 6216319"/>
              <a:gd name="connsiteY2-492" fmla="*/ 543471 h 1337148"/>
              <a:gd name="connsiteX3-493" fmla="*/ 3244906 w 6216319"/>
              <a:gd name="connsiteY3-494" fmla="*/ 527287 h 1337148"/>
              <a:gd name="connsiteX4-495" fmla="*/ 4628644 w 6216319"/>
              <a:gd name="connsiteY4-496" fmla="*/ 1069454 h 1337148"/>
              <a:gd name="connsiteX5-497" fmla="*/ 5356927 w 6216319"/>
              <a:gd name="connsiteY5-498" fmla="*/ 1223202 h 1337148"/>
              <a:gd name="connsiteX6-499" fmla="*/ 6216319 w 6216319"/>
              <a:gd name="connsiteY6-500" fmla="*/ 1337148 h 1337148"/>
              <a:gd name="connsiteX7-501" fmla="*/ 0 w 6216319"/>
              <a:gd name="connsiteY7-502" fmla="*/ 1337148 h 1337148"/>
              <a:gd name="connsiteX8-503" fmla="*/ 0 w 6216319"/>
              <a:gd name="connsiteY8-504" fmla="*/ 34944 h 1337148"/>
              <a:gd name="connsiteX0-505" fmla="*/ 0 w 6216319"/>
              <a:gd name="connsiteY0-506" fmla="*/ 44896 h 1347100"/>
              <a:gd name="connsiteX1-507" fmla="*/ 339865 w 6216319"/>
              <a:gd name="connsiteY1-508" fmla="*/ 229741 h 1347100"/>
              <a:gd name="connsiteX2-509" fmla="*/ 2265770 w 6216319"/>
              <a:gd name="connsiteY2-510" fmla="*/ 553423 h 1347100"/>
              <a:gd name="connsiteX3-511" fmla="*/ 3244906 w 6216319"/>
              <a:gd name="connsiteY3-512" fmla="*/ 537239 h 1347100"/>
              <a:gd name="connsiteX4-513" fmla="*/ 4628644 w 6216319"/>
              <a:gd name="connsiteY4-514" fmla="*/ 1079406 h 1347100"/>
              <a:gd name="connsiteX5-515" fmla="*/ 5356927 w 6216319"/>
              <a:gd name="connsiteY5-516" fmla="*/ 1233154 h 1347100"/>
              <a:gd name="connsiteX6-517" fmla="*/ 6216319 w 6216319"/>
              <a:gd name="connsiteY6-518" fmla="*/ 1347100 h 1347100"/>
              <a:gd name="connsiteX7-519" fmla="*/ 0 w 6216319"/>
              <a:gd name="connsiteY7-520" fmla="*/ 1347100 h 1347100"/>
              <a:gd name="connsiteX8-521" fmla="*/ 0 w 6216319"/>
              <a:gd name="connsiteY8-522" fmla="*/ 44896 h 1347100"/>
              <a:gd name="connsiteX0-523" fmla="*/ 0 w 6216319"/>
              <a:gd name="connsiteY0-524" fmla="*/ 44896 h 1347100"/>
              <a:gd name="connsiteX1-525" fmla="*/ 339865 w 6216319"/>
              <a:gd name="connsiteY1-526" fmla="*/ 229741 h 1347100"/>
              <a:gd name="connsiteX2-527" fmla="*/ 2265770 w 6216319"/>
              <a:gd name="connsiteY2-528" fmla="*/ 553423 h 1347100"/>
              <a:gd name="connsiteX3-529" fmla="*/ 3244906 w 6216319"/>
              <a:gd name="connsiteY3-530" fmla="*/ 537239 h 1347100"/>
              <a:gd name="connsiteX4-531" fmla="*/ 4628644 w 6216319"/>
              <a:gd name="connsiteY4-532" fmla="*/ 1079406 h 1347100"/>
              <a:gd name="connsiteX5-533" fmla="*/ 5356927 w 6216319"/>
              <a:gd name="connsiteY5-534" fmla="*/ 1233154 h 1347100"/>
              <a:gd name="connsiteX6-535" fmla="*/ 6216319 w 6216319"/>
              <a:gd name="connsiteY6-536" fmla="*/ 1347100 h 1347100"/>
              <a:gd name="connsiteX7-537" fmla="*/ 0 w 6216319"/>
              <a:gd name="connsiteY7-538" fmla="*/ 1347100 h 1347100"/>
              <a:gd name="connsiteX8-539" fmla="*/ 0 w 6216319"/>
              <a:gd name="connsiteY8-540" fmla="*/ 44896 h 1347100"/>
              <a:gd name="connsiteX0-541" fmla="*/ 0 w 6216319"/>
              <a:gd name="connsiteY0-542" fmla="*/ 530 h 1302734"/>
              <a:gd name="connsiteX1-543" fmla="*/ 339865 w 6216319"/>
              <a:gd name="connsiteY1-544" fmla="*/ 185375 h 1302734"/>
              <a:gd name="connsiteX2-545" fmla="*/ 2265770 w 6216319"/>
              <a:gd name="connsiteY2-546" fmla="*/ 509057 h 1302734"/>
              <a:gd name="connsiteX3-547" fmla="*/ 3244906 w 6216319"/>
              <a:gd name="connsiteY3-548" fmla="*/ 492873 h 1302734"/>
              <a:gd name="connsiteX4-549" fmla="*/ 4628644 w 6216319"/>
              <a:gd name="connsiteY4-550" fmla="*/ 1035040 h 1302734"/>
              <a:gd name="connsiteX5-551" fmla="*/ 5356927 w 6216319"/>
              <a:gd name="connsiteY5-552" fmla="*/ 1188788 h 1302734"/>
              <a:gd name="connsiteX6-553" fmla="*/ 6216319 w 6216319"/>
              <a:gd name="connsiteY6-554" fmla="*/ 1302734 h 1302734"/>
              <a:gd name="connsiteX7-555" fmla="*/ 0 w 6216319"/>
              <a:gd name="connsiteY7-556" fmla="*/ 1302734 h 1302734"/>
              <a:gd name="connsiteX8-557" fmla="*/ 0 w 6216319"/>
              <a:gd name="connsiteY8-558" fmla="*/ 530 h 1302734"/>
              <a:gd name="connsiteX0-559" fmla="*/ 0 w 6216319"/>
              <a:gd name="connsiteY0-560" fmla="*/ 20163 h 1322367"/>
              <a:gd name="connsiteX1-561" fmla="*/ 2265770 w 6216319"/>
              <a:gd name="connsiteY1-562" fmla="*/ 528690 h 1322367"/>
              <a:gd name="connsiteX2-563" fmla="*/ 3244906 w 6216319"/>
              <a:gd name="connsiteY2-564" fmla="*/ 512506 h 1322367"/>
              <a:gd name="connsiteX3-565" fmla="*/ 4628644 w 6216319"/>
              <a:gd name="connsiteY3-566" fmla="*/ 1054673 h 1322367"/>
              <a:gd name="connsiteX4-567" fmla="*/ 5356927 w 6216319"/>
              <a:gd name="connsiteY4-568" fmla="*/ 1208421 h 1322367"/>
              <a:gd name="connsiteX5-569" fmla="*/ 6216319 w 6216319"/>
              <a:gd name="connsiteY5-570" fmla="*/ 1322367 h 1322367"/>
              <a:gd name="connsiteX6-571" fmla="*/ 0 w 6216319"/>
              <a:gd name="connsiteY6-572" fmla="*/ 1322367 h 1322367"/>
              <a:gd name="connsiteX7-573" fmla="*/ 0 w 6216319"/>
              <a:gd name="connsiteY7-574" fmla="*/ 20163 h 1322367"/>
              <a:gd name="connsiteX0-575" fmla="*/ 0 w 6216319"/>
              <a:gd name="connsiteY0-576" fmla="*/ 105646 h 1407850"/>
              <a:gd name="connsiteX1-577" fmla="*/ 477430 w 6216319"/>
              <a:gd name="connsiteY1-578" fmla="*/ 136745 h 1407850"/>
              <a:gd name="connsiteX2-579" fmla="*/ 2265770 w 6216319"/>
              <a:gd name="connsiteY2-580" fmla="*/ 614173 h 1407850"/>
              <a:gd name="connsiteX3-581" fmla="*/ 3244906 w 6216319"/>
              <a:gd name="connsiteY3-582" fmla="*/ 597989 h 1407850"/>
              <a:gd name="connsiteX4-583" fmla="*/ 4628644 w 6216319"/>
              <a:gd name="connsiteY4-584" fmla="*/ 1140156 h 1407850"/>
              <a:gd name="connsiteX5-585" fmla="*/ 5356927 w 6216319"/>
              <a:gd name="connsiteY5-586" fmla="*/ 1293904 h 1407850"/>
              <a:gd name="connsiteX6-587" fmla="*/ 6216319 w 6216319"/>
              <a:gd name="connsiteY6-588" fmla="*/ 1407850 h 1407850"/>
              <a:gd name="connsiteX7-589" fmla="*/ 0 w 6216319"/>
              <a:gd name="connsiteY7-590" fmla="*/ 1407850 h 1407850"/>
              <a:gd name="connsiteX8-591" fmla="*/ 0 w 6216319"/>
              <a:gd name="connsiteY8-592" fmla="*/ 105646 h 1407850"/>
              <a:gd name="connsiteX0-593" fmla="*/ 0 w 6216319"/>
              <a:gd name="connsiteY0-594" fmla="*/ 71230 h 1373434"/>
              <a:gd name="connsiteX1-595" fmla="*/ 323681 w 6216319"/>
              <a:gd name="connsiteY1-596" fmla="*/ 264170 h 1373434"/>
              <a:gd name="connsiteX2-597" fmla="*/ 2265770 w 6216319"/>
              <a:gd name="connsiteY2-598" fmla="*/ 579757 h 1373434"/>
              <a:gd name="connsiteX3-599" fmla="*/ 3244906 w 6216319"/>
              <a:gd name="connsiteY3-600" fmla="*/ 563573 h 1373434"/>
              <a:gd name="connsiteX4-601" fmla="*/ 4628644 w 6216319"/>
              <a:gd name="connsiteY4-602" fmla="*/ 1105740 h 1373434"/>
              <a:gd name="connsiteX5-603" fmla="*/ 5356927 w 6216319"/>
              <a:gd name="connsiteY5-604" fmla="*/ 1259488 h 1373434"/>
              <a:gd name="connsiteX6-605" fmla="*/ 6216319 w 6216319"/>
              <a:gd name="connsiteY6-606" fmla="*/ 1373434 h 1373434"/>
              <a:gd name="connsiteX7-607" fmla="*/ 0 w 6216319"/>
              <a:gd name="connsiteY7-608" fmla="*/ 1373434 h 1373434"/>
              <a:gd name="connsiteX8-609" fmla="*/ 0 w 6216319"/>
              <a:gd name="connsiteY8-610" fmla="*/ 71230 h 1373434"/>
              <a:gd name="connsiteX0-611" fmla="*/ 0 w 6216319"/>
              <a:gd name="connsiteY0-612" fmla="*/ 71230 h 1373434"/>
              <a:gd name="connsiteX1-613" fmla="*/ 323681 w 6216319"/>
              <a:gd name="connsiteY1-614" fmla="*/ 264170 h 1373434"/>
              <a:gd name="connsiteX2-615" fmla="*/ 2265770 w 6216319"/>
              <a:gd name="connsiteY2-616" fmla="*/ 579757 h 1373434"/>
              <a:gd name="connsiteX3-617" fmla="*/ 3244906 w 6216319"/>
              <a:gd name="connsiteY3-618" fmla="*/ 563573 h 1373434"/>
              <a:gd name="connsiteX4-619" fmla="*/ 4628644 w 6216319"/>
              <a:gd name="connsiteY4-620" fmla="*/ 1105740 h 1373434"/>
              <a:gd name="connsiteX5-621" fmla="*/ 5356927 w 6216319"/>
              <a:gd name="connsiteY5-622" fmla="*/ 1259488 h 1373434"/>
              <a:gd name="connsiteX6-623" fmla="*/ 6216319 w 6216319"/>
              <a:gd name="connsiteY6-624" fmla="*/ 1373434 h 1373434"/>
              <a:gd name="connsiteX7-625" fmla="*/ 0 w 6216319"/>
              <a:gd name="connsiteY7-626" fmla="*/ 1373434 h 1373434"/>
              <a:gd name="connsiteX8-627" fmla="*/ 0 w 6216319"/>
              <a:gd name="connsiteY8-628" fmla="*/ 71230 h 1373434"/>
              <a:gd name="connsiteX0-629" fmla="*/ 0 w 6216319"/>
              <a:gd name="connsiteY0-630" fmla="*/ 147399 h 1449603"/>
              <a:gd name="connsiteX1-631" fmla="*/ 323681 w 6216319"/>
              <a:gd name="connsiteY1-632" fmla="*/ 340339 h 1449603"/>
              <a:gd name="connsiteX2-633" fmla="*/ 2265770 w 6216319"/>
              <a:gd name="connsiteY2-634" fmla="*/ 655926 h 1449603"/>
              <a:gd name="connsiteX3-635" fmla="*/ 3244906 w 6216319"/>
              <a:gd name="connsiteY3-636" fmla="*/ 639742 h 1449603"/>
              <a:gd name="connsiteX4-637" fmla="*/ 4628644 w 6216319"/>
              <a:gd name="connsiteY4-638" fmla="*/ 1181909 h 1449603"/>
              <a:gd name="connsiteX5-639" fmla="*/ 5356927 w 6216319"/>
              <a:gd name="connsiteY5-640" fmla="*/ 1335657 h 1449603"/>
              <a:gd name="connsiteX6-641" fmla="*/ 6216319 w 6216319"/>
              <a:gd name="connsiteY6-642" fmla="*/ 1449603 h 1449603"/>
              <a:gd name="connsiteX7-643" fmla="*/ 0 w 6216319"/>
              <a:gd name="connsiteY7-644" fmla="*/ 1449603 h 1449603"/>
              <a:gd name="connsiteX8-645" fmla="*/ 0 w 6216319"/>
              <a:gd name="connsiteY8-646" fmla="*/ 147399 h 1449603"/>
              <a:gd name="connsiteX0-647" fmla="*/ 0 w 6216319"/>
              <a:gd name="connsiteY0-648" fmla="*/ 147399 h 1449603"/>
              <a:gd name="connsiteX1-649" fmla="*/ 323681 w 6216319"/>
              <a:gd name="connsiteY1-650" fmla="*/ 340339 h 1449603"/>
              <a:gd name="connsiteX2-651" fmla="*/ 2265770 w 6216319"/>
              <a:gd name="connsiteY2-652" fmla="*/ 655926 h 1449603"/>
              <a:gd name="connsiteX3-653" fmla="*/ 3244906 w 6216319"/>
              <a:gd name="connsiteY3-654" fmla="*/ 639742 h 1449603"/>
              <a:gd name="connsiteX4-655" fmla="*/ 4628644 w 6216319"/>
              <a:gd name="connsiteY4-656" fmla="*/ 1181909 h 1449603"/>
              <a:gd name="connsiteX5-657" fmla="*/ 5356927 w 6216319"/>
              <a:gd name="connsiteY5-658" fmla="*/ 1335657 h 1449603"/>
              <a:gd name="connsiteX6-659" fmla="*/ 6216319 w 6216319"/>
              <a:gd name="connsiteY6-660" fmla="*/ 1449603 h 1449603"/>
              <a:gd name="connsiteX7-661" fmla="*/ 0 w 6216319"/>
              <a:gd name="connsiteY7-662" fmla="*/ 1449603 h 1449603"/>
              <a:gd name="connsiteX8-663" fmla="*/ 0 w 6216319"/>
              <a:gd name="connsiteY8-664" fmla="*/ 147399 h 1449603"/>
              <a:gd name="connsiteX0-665" fmla="*/ 0 w 6216319"/>
              <a:gd name="connsiteY0-666" fmla="*/ 147399 h 1449603"/>
              <a:gd name="connsiteX1-667" fmla="*/ 323681 w 6216319"/>
              <a:gd name="connsiteY1-668" fmla="*/ 340339 h 1449603"/>
              <a:gd name="connsiteX2-669" fmla="*/ 2265770 w 6216319"/>
              <a:gd name="connsiteY2-670" fmla="*/ 655926 h 1449603"/>
              <a:gd name="connsiteX3-671" fmla="*/ 3244906 w 6216319"/>
              <a:gd name="connsiteY3-672" fmla="*/ 639742 h 1449603"/>
              <a:gd name="connsiteX4-673" fmla="*/ 4628644 w 6216319"/>
              <a:gd name="connsiteY4-674" fmla="*/ 1181909 h 1449603"/>
              <a:gd name="connsiteX5-675" fmla="*/ 5356927 w 6216319"/>
              <a:gd name="connsiteY5-676" fmla="*/ 1335657 h 1449603"/>
              <a:gd name="connsiteX6-677" fmla="*/ 6216319 w 6216319"/>
              <a:gd name="connsiteY6-678" fmla="*/ 1449603 h 1449603"/>
              <a:gd name="connsiteX7-679" fmla="*/ 0 w 6216319"/>
              <a:gd name="connsiteY7-680" fmla="*/ 1449603 h 1449603"/>
              <a:gd name="connsiteX8-681" fmla="*/ 0 w 6216319"/>
              <a:gd name="connsiteY8-682" fmla="*/ 147399 h 1449603"/>
              <a:gd name="connsiteX0-683" fmla="*/ 0 w 6216319"/>
              <a:gd name="connsiteY0-684" fmla="*/ 147399 h 1449603"/>
              <a:gd name="connsiteX1-685" fmla="*/ 323681 w 6216319"/>
              <a:gd name="connsiteY1-686" fmla="*/ 340339 h 1449603"/>
              <a:gd name="connsiteX2-687" fmla="*/ 2265770 w 6216319"/>
              <a:gd name="connsiteY2-688" fmla="*/ 655926 h 1449603"/>
              <a:gd name="connsiteX3-689" fmla="*/ 3244906 w 6216319"/>
              <a:gd name="connsiteY3-690" fmla="*/ 639742 h 1449603"/>
              <a:gd name="connsiteX4-691" fmla="*/ 4628644 w 6216319"/>
              <a:gd name="connsiteY4-692" fmla="*/ 1181909 h 1449603"/>
              <a:gd name="connsiteX5-693" fmla="*/ 5356927 w 6216319"/>
              <a:gd name="connsiteY5-694" fmla="*/ 1335657 h 1449603"/>
              <a:gd name="connsiteX6-695" fmla="*/ 6216319 w 6216319"/>
              <a:gd name="connsiteY6-696" fmla="*/ 1449603 h 1449603"/>
              <a:gd name="connsiteX7-697" fmla="*/ 0 w 6216319"/>
              <a:gd name="connsiteY7-698" fmla="*/ 1449603 h 1449603"/>
              <a:gd name="connsiteX8-699" fmla="*/ 0 w 6216319"/>
              <a:gd name="connsiteY8-700" fmla="*/ 147399 h 1449603"/>
              <a:gd name="connsiteX0-701" fmla="*/ 0 w 6216319"/>
              <a:gd name="connsiteY0-702" fmla="*/ 147399 h 1449603"/>
              <a:gd name="connsiteX1-703" fmla="*/ 323681 w 6216319"/>
              <a:gd name="connsiteY1-704" fmla="*/ 340339 h 1449603"/>
              <a:gd name="connsiteX2-705" fmla="*/ 2265770 w 6216319"/>
              <a:gd name="connsiteY2-706" fmla="*/ 655926 h 1449603"/>
              <a:gd name="connsiteX3-707" fmla="*/ 3244906 w 6216319"/>
              <a:gd name="connsiteY3-708" fmla="*/ 639742 h 1449603"/>
              <a:gd name="connsiteX4-709" fmla="*/ 4628644 w 6216319"/>
              <a:gd name="connsiteY4-710" fmla="*/ 1181909 h 1449603"/>
              <a:gd name="connsiteX5-711" fmla="*/ 5356927 w 6216319"/>
              <a:gd name="connsiteY5-712" fmla="*/ 1335657 h 1449603"/>
              <a:gd name="connsiteX6-713" fmla="*/ 6216319 w 6216319"/>
              <a:gd name="connsiteY6-714" fmla="*/ 1449603 h 1449603"/>
              <a:gd name="connsiteX7-715" fmla="*/ 0 w 6216319"/>
              <a:gd name="connsiteY7-716" fmla="*/ 1449603 h 1449603"/>
              <a:gd name="connsiteX8-717" fmla="*/ 0 w 6216319"/>
              <a:gd name="connsiteY8-718" fmla="*/ 147399 h 1449603"/>
              <a:gd name="connsiteX0-719" fmla="*/ 0 w 6216319"/>
              <a:gd name="connsiteY0-720" fmla="*/ 147399 h 1449603"/>
              <a:gd name="connsiteX1-721" fmla="*/ 323681 w 6216319"/>
              <a:gd name="connsiteY1-722" fmla="*/ 340339 h 1449603"/>
              <a:gd name="connsiteX2-723" fmla="*/ 2265770 w 6216319"/>
              <a:gd name="connsiteY2-724" fmla="*/ 655926 h 1449603"/>
              <a:gd name="connsiteX3-725" fmla="*/ 3244906 w 6216319"/>
              <a:gd name="connsiteY3-726" fmla="*/ 639742 h 1449603"/>
              <a:gd name="connsiteX4-727" fmla="*/ 4628644 w 6216319"/>
              <a:gd name="connsiteY4-728" fmla="*/ 1181909 h 1449603"/>
              <a:gd name="connsiteX5-729" fmla="*/ 5356927 w 6216319"/>
              <a:gd name="connsiteY5-730" fmla="*/ 1335657 h 1449603"/>
              <a:gd name="connsiteX6-731" fmla="*/ 6216319 w 6216319"/>
              <a:gd name="connsiteY6-732" fmla="*/ 1449603 h 1449603"/>
              <a:gd name="connsiteX7-733" fmla="*/ 0 w 6216319"/>
              <a:gd name="connsiteY7-734" fmla="*/ 1449603 h 1449603"/>
              <a:gd name="connsiteX8-735" fmla="*/ 0 w 6216319"/>
              <a:gd name="connsiteY8-736" fmla="*/ 147399 h 144960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59" y="connsiteY6-60"/>
              </a:cxn>
              <a:cxn ang="0">
                <a:pos x="connsiteX7-89" y="connsiteY7-90"/>
              </a:cxn>
              <a:cxn ang="0">
                <a:pos x="connsiteX8-123" y="connsiteY8-124"/>
              </a:cxn>
            </a:cxnLst>
            <a:rect l="l" t="t" r="r" b="b"/>
            <a:pathLst>
              <a:path w="6216319" h="1449603">
                <a:moveTo>
                  <a:pt x="0" y="147399"/>
                </a:moveTo>
                <a:cubicBezTo>
                  <a:pt x="229007" y="145469"/>
                  <a:pt x="222661" y="142579"/>
                  <a:pt x="323681" y="340339"/>
                </a:cubicBezTo>
                <a:cubicBezTo>
                  <a:pt x="1138279" y="-367925"/>
                  <a:pt x="1885444" y="174450"/>
                  <a:pt x="2265770" y="655926"/>
                </a:cubicBezTo>
                <a:cubicBezTo>
                  <a:pt x="2462677" y="479250"/>
                  <a:pt x="2932015" y="355171"/>
                  <a:pt x="3244906" y="639742"/>
                </a:cubicBezTo>
                <a:cubicBezTo>
                  <a:pt x="3517337" y="171753"/>
                  <a:pt x="4733841" y="449580"/>
                  <a:pt x="4628644" y="1181909"/>
                </a:cubicBezTo>
                <a:cubicBezTo>
                  <a:pt x="4984694" y="1080758"/>
                  <a:pt x="5181328" y="1161569"/>
                  <a:pt x="5356927" y="1335657"/>
                </a:cubicBezTo>
                <a:cubicBezTo>
                  <a:pt x="5451606" y="1194156"/>
                  <a:pt x="6105728" y="1026010"/>
                  <a:pt x="6216319" y="1449603"/>
                </a:cubicBezTo>
                <a:lnTo>
                  <a:pt x="0" y="1449603"/>
                </a:lnTo>
                <a:lnTo>
                  <a:pt x="0" y="147399"/>
                </a:lnTo>
                <a:close/>
              </a:path>
            </a:pathLst>
          </a:custGeom>
          <a:solidFill>
            <a:sysClr val="window" lastClr="FFFFFF">
              <a:lumMod val="75000"/>
              <a:alpha val="15000"/>
            </a:sys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square" lIns="91440" tIns="45720" rIns="91440" bIns="45720" anchor="ctr">
            <a:normAutofit/>
          </a:bodyPr>
          <a:p>
            <a:pPr algn="ctr"/>
          </a:p>
        </p:txBody>
      </p:sp>
      <p:sp>
        <p:nvSpPr>
          <p:cNvPr id="5" name="任意多边形 4"/>
          <p:cNvSpPr/>
          <p:nvPr>
            <p:custDataLst>
              <p:tags r:id="rId4"/>
            </p:custDataLst>
          </p:nvPr>
        </p:nvSpPr>
        <p:spPr bwMode="auto">
          <a:xfrm rot="607256">
            <a:off x="156135" y="3450362"/>
            <a:ext cx="5587376" cy="3547626"/>
          </a:xfrm>
          <a:custGeom>
            <a:avLst/>
            <a:gdLst>
              <a:gd name="T0" fmla="*/ 0 w 1296"/>
              <a:gd name="T1" fmla="*/ 421 h 439"/>
              <a:gd name="T2" fmla="*/ 61 w 1296"/>
              <a:gd name="T3" fmla="*/ 427 h 439"/>
              <a:gd name="T4" fmla="*/ 221 w 1296"/>
              <a:gd name="T5" fmla="*/ 433 h 439"/>
              <a:gd name="T6" fmla="*/ 447 w 1296"/>
              <a:gd name="T7" fmla="*/ 422 h 439"/>
              <a:gd name="T8" fmla="*/ 573 w 1296"/>
              <a:gd name="T9" fmla="*/ 404 h 439"/>
              <a:gd name="T10" fmla="*/ 702 w 1296"/>
              <a:gd name="T11" fmla="*/ 377 h 439"/>
              <a:gd name="T12" fmla="*/ 828 w 1296"/>
              <a:gd name="T13" fmla="*/ 338 h 439"/>
              <a:gd name="T14" fmla="*/ 944 w 1296"/>
              <a:gd name="T15" fmla="*/ 288 h 439"/>
              <a:gd name="T16" fmla="*/ 1047 w 1296"/>
              <a:gd name="T17" fmla="*/ 229 h 439"/>
              <a:gd name="T18" fmla="*/ 1131 w 1296"/>
              <a:gd name="T19" fmla="*/ 165 h 439"/>
              <a:gd name="T20" fmla="*/ 1195 w 1296"/>
              <a:gd name="T21" fmla="*/ 102 h 439"/>
              <a:gd name="T22" fmla="*/ 1219 w 1296"/>
              <a:gd name="T23" fmla="*/ 74 h 439"/>
              <a:gd name="T24" fmla="*/ 1239 w 1296"/>
              <a:gd name="T25" fmla="*/ 50 h 439"/>
              <a:gd name="T26" fmla="*/ 1253 w 1296"/>
              <a:gd name="T27" fmla="*/ 29 h 439"/>
              <a:gd name="T28" fmla="*/ 1264 w 1296"/>
              <a:gd name="T29" fmla="*/ 13 h 439"/>
              <a:gd name="T30" fmla="*/ 1272 w 1296"/>
              <a:gd name="T31" fmla="*/ 0 h 439"/>
              <a:gd name="T32" fmla="*/ 1296 w 1296"/>
              <a:gd name="T33" fmla="*/ 16 h 439"/>
              <a:gd name="T34" fmla="*/ 1287 w 1296"/>
              <a:gd name="T35" fmla="*/ 29 h 439"/>
              <a:gd name="T36" fmla="*/ 1276 w 1296"/>
              <a:gd name="T37" fmla="*/ 45 h 439"/>
              <a:gd name="T38" fmla="*/ 1260 w 1296"/>
              <a:gd name="T39" fmla="*/ 66 h 439"/>
              <a:gd name="T40" fmla="*/ 1239 w 1296"/>
              <a:gd name="T41" fmla="*/ 91 h 439"/>
              <a:gd name="T42" fmla="*/ 1213 w 1296"/>
              <a:gd name="T43" fmla="*/ 120 h 439"/>
              <a:gd name="T44" fmla="*/ 1146 w 1296"/>
              <a:gd name="T45" fmla="*/ 183 h 439"/>
              <a:gd name="T46" fmla="*/ 1058 w 1296"/>
              <a:gd name="T47" fmla="*/ 247 h 439"/>
              <a:gd name="T48" fmla="*/ 953 w 1296"/>
              <a:gd name="T49" fmla="*/ 305 h 439"/>
              <a:gd name="T50" fmla="*/ 833 w 1296"/>
              <a:gd name="T51" fmla="*/ 354 h 439"/>
              <a:gd name="T52" fmla="*/ 706 w 1296"/>
              <a:gd name="T53" fmla="*/ 390 h 439"/>
              <a:gd name="T54" fmla="*/ 575 w 1296"/>
              <a:gd name="T55" fmla="*/ 415 h 439"/>
              <a:gd name="T56" fmla="*/ 448 w 1296"/>
              <a:gd name="T57" fmla="*/ 430 h 439"/>
              <a:gd name="T58" fmla="*/ 221 w 1296"/>
              <a:gd name="T59" fmla="*/ 437 h 439"/>
              <a:gd name="T60" fmla="*/ 60 w 1296"/>
              <a:gd name="T61" fmla="*/ 428 h 439"/>
              <a:gd name="T62" fmla="*/ 0 w 1296"/>
              <a:gd name="T63" fmla="*/ 421 h 4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296" h="439">
                <a:moveTo>
                  <a:pt x="0" y="421"/>
                </a:moveTo>
                <a:cubicBezTo>
                  <a:pt x="0" y="421"/>
                  <a:pt x="22" y="424"/>
                  <a:pt x="61" y="427"/>
                </a:cubicBezTo>
                <a:cubicBezTo>
                  <a:pt x="99" y="430"/>
                  <a:pt x="154" y="433"/>
                  <a:pt x="221" y="433"/>
                </a:cubicBezTo>
                <a:cubicBezTo>
                  <a:pt x="287" y="433"/>
                  <a:pt x="365" y="430"/>
                  <a:pt x="447" y="422"/>
                </a:cubicBezTo>
                <a:cubicBezTo>
                  <a:pt x="488" y="417"/>
                  <a:pt x="531" y="412"/>
                  <a:pt x="573" y="404"/>
                </a:cubicBezTo>
                <a:cubicBezTo>
                  <a:pt x="616" y="397"/>
                  <a:pt x="660" y="388"/>
                  <a:pt x="702" y="377"/>
                </a:cubicBezTo>
                <a:cubicBezTo>
                  <a:pt x="745" y="366"/>
                  <a:pt x="787" y="353"/>
                  <a:pt x="828" y="338"/>
                </a:cubicBezTo>
                <a:cubicBezTo>
                  <a:pt x="868" y="323"/>
                  <a:pt x="907" y="306"/>
                  <a:pt x="944" y="288"/>
                </a:cubicBezTo>
                <a:cubicBezTo>
                  <a:pt x="981" y="269"/>
                  <a:pt x="1015" y="249"/>
                  <a:pt x="1047" y="229"/>
                </a:cubicBezTo>
                <a:cubicBezTo>
                  <a:pt x="1078" y="208"/>
                  <a:pt x="1106" y="186"/>
                  <a:pt x="1131" y="165"/>
                </a:cubicBezTo>
                <a:cubicBezTo>
                  <a:pt x="1156" y="143"/>
                  <a:pt x="1177" y="122"/>
                  <a:pt x="1195" y="102"/>
                </a:cubicBezTo>
                <a:cubicBezTo>
                  <a:pt x="1204" y="93"/>
                  <a:pt x="1212" y="83"/>
                  <a:pt x="1219" y="74"/>
                </a:cubicBezTo>
                <a:cubicBezTo>
                  <a:pt x="1226" y="65"/>
                  <a:pt x="1233" y="57"/>
                  <a:pt x="1239" y="50"/>
                </a:cubicBezTo>
                <a:cubicBezTo>
                  <a:pt x="1244" y="42"/>
                  <a:pt x="1249" y="35"/>
                  <a:pt x="1253" y="29"/>
                </a:cubicBezTo>
                <a:cubicBezTo>
                  <a:pt x="1258" y="23"/>
                  <a:pt x="1261" y="18"/>
                  <a:pt x="1264" y="13"/>
                </a:cubicBezTo>
                <a:cubicBezTo>
                  <a:pt x="1270" y="5"/>
                  <a:pt x="1272" y="0"/>
                  <a:pt x="1272" y="0"/>
                </a:cubicBezTo>
                <a:cubicBezTo>
                  <a:pt x="1296" y="16"/>
                  <a:pt x="1296" y="16"/>
                  <a:pt x="1296" y="16"/>
                </a:cubicBezTo>
                <a:cubicBezTo>
                  <a:pt x="1296" y="16"/>
                  <a:pt x="1293" y="20"/>
                  <a:pt x="1287" y="29"/>
                </a:cubicBezTo>
                <a:cubicBezTo>
                  <a:pt x="1284" y="33"/>
                  <a:pt x="1280" y="39"/>
                  <a:pt x="1276" y="45"/>
                </a:cubicBezTo>
                <a:cubicBezTo>
                  <a:pt x="1271" y="51"/>
                  <a:pt x="1266" y="58"/>
                  <a:pt x="1260" y="66"/>
                </a:cubicBezTo>
                <a:cubicBezTo>
                  <a:pt x="1254" y="73"/>
                  <a:pt x="1247" y="82"/>
                  <a:pt x="1239" y="91"/>
                </a:cubicBezTo>
                <a:cubicBezTo>
                  <a:pt x="1231" y="100"/>
                  <a:pt x="1223" y="110"/>
                  <a:pt x="1213" y="120"/>
                </a:cubicBezTo>
                <a:cubicBezTo>
                  <a:pt x="1195" y="140"/>
                  <a:pt x="1172" y="161"/>
                  <a:pt x="1146" y="183"/>
                </a:cubicBezTo>
                <a:cubicBezTo>
                  <a:pt x="1120" y="204"/>
                  <a:pt x="1091" y="226"/>
                  <a:pt x="1058" y="247"/>
                </a:cubicBezTo>
                <a:cubicBezTo>
                  <a:pt x="1026" y="267"/>
                  <a:pt x="990" y="287"/>
                  <a:pt x="953" y="305"/>
                </a:cubicBezTo>
                <a:cubicBezTo>
                  <a:pt x="915" y="323"/>
                  <a:pt x="875" y="339"/>
                  <a:pt x="833" y="354"/>
                </a:cubicBezTo>
                <a:cubicBezTo>
                  <a:pt x="792" y="368"/>
                  <a:pt x="749" y="380"/>
                  <a:pt x="706" y="390"/>
                </a:cubicBezTo>
                <a:cubicBezTo>
                  <a:pt x="662" y="401"/>
                  <a:pt x="619" y="409"/>
                  <a:pt x="575" y="415"/>
                </a:cubicBezTo>
                <a:cubicBezTo>
                  <a:pt x="532" y="422"/>
                  <a:pt x="489" y="427"/>
                  <a:pt x="448" y="430"/>
                </a:cubicBezTo>
                <a:cubicBezTo>
                  <a:pt x="365" y="437"/>
                  <a:pt x="287" y="439"/>
                  <a:pt x="221" y="437"/>
                </a:cubicBezTo>
                <a:cubicBezTo>
                  <a:pt x="154" y="436"/>
                  <a:pt x="99" y="432"/>
                  <a:pt x="60" y="428"/>
                </a:cubicBezTo>
                <a:cubicBezTo>
                  <a:pt x="22" y="424"/>
                  <a:pt x="0" y="421"/>
                  <a:pt x="0" y="421"/>
                </a:cubicBezTo>
              </a:path>
            </a:pathLst>
          </a:custGeom>
          <a:solidFill>
            <a:srgbClr val="E7E6E6">
              <a:lumMod val="40000"/>
              <a:lumOff val="60000"/>
            </a:srgbClr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p>
            <a:pPr algn="ctr"/>
          </a:p>
        </p:txBody>
      </p:sp>
      <p:sp>
        <p:nvSpPr>
          <p:cNvPr id="7" name="任意多边形 6"/>
          <p:cNvSpPr/>
          <p:nvPr>
            <p:custDataLst>
              <p:tags r:id="rId5"/>
            </p:custDataLst>
          </p:nvPr>
        </p:nvSpPr>
        <p:spPr bwMode="auto">
          <a:xfrm rot="607256">
            <a:off x="5146929" y="4085721"/>
            <a:ext cx="625101" cy="520157"/>
          </a:xfrm>
          <a:custGeom>
            <a:avLst/>
            <a:gdLst>
              <a:gd name="T0" fmla="*/ 119 w 137"/>
              <a:gd name="T1" fmla="*/ 114 h 114"/>
              <a:gd name="T2" fmla="*/ 0 w 137"/>
              <a:gd name="T3" fmla="*/ 26 h 114"/>
              <a:gd name="T4" fmla="*/ 19 w 137"/>
              <a:gd name="T5" fmla="*/ 0 h 114"/>
              <a:gd name="T6" fmla="*/ 137 w 137"/>
              <a:gd name="T7" fmla="*/ 85 h 114"/>
              <a:gd name="T8" fmla="*/ 119 w 137"/>
              <a:gd name="T9" fmla="*/ 114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7" h="114">
                <a:moveTo>
                  <a:pt x="119" y="114"/>
                </a:moveTo>
                <a:lnTo>
                  <a:pt x="0" y="26"/>
                </a:lnTo>
                <a:lnTo>
                  <a:pt x="19" y="0"/>
                </a:lnTo>
                <a:lnTo>
                  <a:pt x="137" y="85"/>
                </a:lnTo>
                <a:lnTo>
                  <a:pt x="119" y="114"/>
                </a:lnTo>
                <a:close/>
              </a:path>
            </a:pathLst>
          </a:custGeom>
          <a:solidFill>
            <a:sysClr val="window" lastClr="FFFFFF">
              <a:lumMod val="75000"/>
            </a:sysClr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p>
            <a:pPr algn="ctr"/>
          </a:p>
        </p:txBody>
      </p:sp>
      <p:sp>
        <p:nvSpPr>
          <p:cNvPr id="8" name="任意多边形 7"/>
          <p:cNvSpPr/>
          <p:nvPr>
            <p:custDataLst>
              <p:tags r:id="rId6"/>
            </p:custDataLst>
          </p:nvPr>
        </p:nvSpPr>
        <p:spPr bwMode="auto">
          <a:xfrm rot="607256">
            <a:off x="5146929" y="4085721"/>
            <a:ext cx="625101" cy="520157"/>
          </a:xfrm>
          <a:custGeom>
            <a:avLst/>
            <a:gdLst>
              <a:gd name="T0" fmla="*/ 119 w 137"/>
              <a:gd name="T1" fmla="*/ 114 h 114"/>
              <a:gd name="T2" fmla="*/ 0 w 137"/>
              <a:gd name="T3" fmla="*/ 26 h 114"/>
              <a:gd name="T4" fmla="*/ 19 w 137"/>
              <a:gd name="T5" fmla="*/ 0 h 114"/>
              <a:gd name="T6" fmla="*/ 137 w 137"/>
              <a:gd name="T7" fmla="*/ 85 h 114"/>
              <a:gd name="T8" fmla="*/ 119 w 137"/>
              <a:gd name="T9" fmla="*/ 114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7" h="114">
                <a:moveTo>
                  <a:pt x="119" y="114"/>
                </a:moveTo>
                <a:lnTo>
                  <a:pt x="0" y="26"/>
                </a:lnTo>
                <a:lnTo>
                  <a:pt x="19" y="0"/>
                </a:lnTo>
                <a:lnTo>
                  <a:pt x="137" y="85"/>
                </a:lnTo>
                <a:lnTo>
                  <a:pt x="119" y="11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p>
            <a:pPr algn="ctr"/>
          </a:p>
        </p:txBody>
      </p:sp>
      <p:sp>
        <p:nvSpPr>
          <p:cNvPr id="9" name="任意多边形 8"/>
          <p:cNvSpPr/>
          <p:nvPr>
            <p:custDataLst>
              <p:tags r:id="rId7"/>
            </p:custDataLst>
          </p:nvPr>
        </p:nvSpPr>
        <p:spPr bwMode="auto">
          <a:xfrm rot="607256">
            <a:off x="4547994" y="3064064"/>
            <a:ext cx="1022062" cy="1104193"/>
          </a:xfrm>
          <a:custGeom>
            <a:avLst/>
            <a:gdLst>
              <a:gd name="T0" fmla="*/ 95 w 95"/>
              <a:gd name="T1" fmla="*/ 26 h 102"/>
              <a:gd name="T2" fmla="*/ 82 w 95"/>
              <a:gd name="T3" fmla="*/ 0 h 102"/>
              <a:gd name="T4" fmla="*/ 0 w 95"/>
              <a:gd name="T5" fmla="*/ 102 h 102"/>
              <a:gd name="T6" fmla="*/ 82 w 95"/>
              <a:gd name="T7" fmla="*/ 67 h 102"/>
              <a:gd name="T8" fmla="*/ 95 w 95"/>
              <a:gd name="T9" fmla="*/ 26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5" h="102">
                <a:moveTo>
                  <a:pt x="95" y="26"/>
                </a:moveTo>
                <a:cubicBezTo>
                  <a:pt x="95" y="26"/>
                  <a:pt x="79" y="15"/>
                  <a:pt x="82" y="0"/>
                </a:cubicBezTo>
                <a:cubicBezTo>
                  <a:pt x="82" y="0"/>
                  <a:pt x="16" y="28"/>
                  <a:pt x="0" y="102"/>
                </a:cubicBezTo>
                <a:cubicBezTo>
                  <a:pt x="0" y="102"/>
                  <a:pt x="46" y="60"/>
                  <a:pt x="82" y="67"/>
                </a:cubicBezTo>
                <a:lnTo>
                  <a:pt x="95" y="26"/>
                </a:lnTo>
                <a:close/>
              </a:path>
            </a:pathLst>
          </a:custGeom>
          <a:solidFill>
            <a:sysClr val="window" lastClr="FFFFFF">
              <a:lumMod val="75000"/>
            </a:sysClr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p>
            <a:pPr algn="ctr"/>
          </a:p>
        </p:txBody>
      </p:sp>
      <p:sp>
        <p:nvSpPr>
          <p:cNvPr id="10" name="任意多边形 9"/>
          <p:cNvSpPr/>
          <p:nvPr>
            <p:custDataLst>
              <p:tags r:id="rId8"/>
            </p:custDataLst>
          </p:nvPr>
        </p:nvSpPr>
        <p:spPr bwMode="auto">
          <a:xfrm rot="607256">
            <a:off x="5799012" y="4211915"/>
            <a:ext cx="775673" cy="1231949"/>
          </a:xfrm>
          <a:custGeom>
            <a:avLst/>
            <a:gdLst>
              <a:gd name="T0" fmla="*/ 44 w 72"/>
              <a:gd name="T1" fmla="*/ 0 h 114"/>
              <a:gd name="T2" fmla="*/ 72 w 72"/>
              <a:gd name="T3" fmla="*/ 4 h 114"/>
              <a:gd name="T4" fmla="*/ 0 w 72"/>
              <a:gd name="T5" fmla="*/ 114 h 114"/>
              <a:gd name="T6" fmla="*/ 8 w 72"/>
              <a:gd name="T7" fmla="*/ 25 h 114"/>
              <a:gd name="T8" fmla="*/ 44 w 72"/>
              <a:gd name="T9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" h="114">
                <a:moveTo>
                  <a:pt x="44" y="0"/>
                </a:moveTo>
                <a:cubicBezTo>
                  <a:pt x="44" y="0"/>
                  <a:pt x="58" y="12"/>
                  <a:pt x="72" y="4"/>
                </a:cubicBezTo>
                <a:cubicBezTo>
                  <a:pt x="72" y="4"/>
                  <a:pt x="66" y="76"/>
                  <a:pt x="0" y="114"/>
                </a:cubicBezTo>
                <a:cubicBezTo>
                  <a:pt x="0" y="114"/>
                  <a:pt x="26" y="57"/>
                  <a:pt x="8" y="25"/>
                </a:cubicBezTo>
                <a:cubicBezTo>
                  <a:pt x="44" y="0"/>
                  <a:pt x="44" y="0"/>
                  <a:pt x="44" y="0"/>
                </a:cubicBezTo>
              </a:path>
            </a:pathLst>
          </a:custGeom>
          <a:solidFill>
            <a:sysClr val="window" lastClr="FFFFFF">
              <a:lumMod val="75000"/>
            </a:sysClr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p>
            <a:pPr algn="ctr"/>
          </a:p>
        </p:txBody>
      </p:sp>
      <p:sp>
        <p:nvSpPr>
          <p:cNvPr id="11" name="任意多边形 10"/>
          <p:cNvSpPr/>
          <p:nvPr>
            <p:custDataLst>
              <p:tags r:id="rId9"/>
            </p:custDataLst>
          </p:nvPr>
        </p:nvSpPr>
        <p:spPr bwMode="auto">
          <a:xfrm rot="607256">
            <a:off x="5433719" y="1958380"/>
            <a:ext cx="2094316" cy="2678351"/>
          </a:xfrm>
          <a:custGeom>
            <a:avLst/>
            <a:gdLst>
              <a:gd name="T0" fmla="*/ 50 w 194"/>
              <a:gd name="T1" fmla="*/ 248 h 248"/>
              <a:gd name="T2" fmla="*/ 140 w 194"/>
              <a:gd name="T3" fmla="*/ 167 h 248"/>
              <a:gd name="T4" fmla="*/ 193 w 194"/>
              <a:gd name="T5" fmla="*/ 0 h 248"/>
              <a:gd name="T6" fmla="*/ 50 w 194"/>
              <a:gd name="T7" fmla="*/ 101 h 248"/>
              <a:gd name="T8" fmla="*/ 0 w 194"/>
              <a:gd name="T9" fmla="*/ 212 h 248"/>
              <a:gd name="T10" fmla="*/ 50 w 194"/>
              <a:gd name="T11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4" h="248">
                <a:moveTo>
                  <a:pt x="50" y="248"/>
                </a:moveTo>
                <a:cubicBezTo>
                  <a:pt x="80" y="233"/>
                  <a:pt x="106" y="213"/>
                  <a:pt x="140" y="167"/>
                </a:cubicBezTo>
                <a:cubicBezTo>
                  <a:pt x="194" y="92"/>
                  <a:pt x="193" y="0"/>
                  <a:pt x="193" y="0"/>
                </a:cubicBezTo>
                <a:cubicBezTo>
                  <a:pt x="193" y="0"/>
                  <a:pt x="105" y="27"/>
                  <a:pt x="50" y="101"/>
                </a:cubicBezTo>
                <a:cubicBezTo>
                  <a:pt x="17" y="148"/>
                  <a:pt x="6" y="179"/>
                  <a:pt x="0" y="212"/>
                </a:cubicBezTo>
                <a:cubicBezTo>
                  <a:pt x="50" y="248"/>
                  <a:pt x="50" y="248"/>
                  <a:pt x="50" y="248"/>
                </a:cubicBezTo>
              </a:path>
            </a:pathLst>
          </a:custGeom>
          <a:solidFill>
            <a:sysClr val="window" lastClr="FFFFFF">
              <a:lumMod val="95000"/>
            </a:sysClr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p>
            <a:pPr algn="ctr"/>
          </a:p>
        </p:txBody>
      </p:sp>
      <p:sp>
        <p:nvSpPr>
          <p:cNvPr id="12" name="任意多边形 11"/>
          <p:cNvSpPr/>
          <p:nvPr>
            <p:custDataLst>
              <p:tags r:id="rId10"/>
            </p:custDataLst>
          </p:nvPr>
        </p:nvSpPr>
        <p:spPr bwMode="auto">
          <a:xfrm rot="607256">
            <a:off x="5257397" y="3949542"/>
            <a:ext cx="693542" cy="547533"/>
          </a:xfrm>
          <a:custGeom>
            <a:avLst/>
            <a:gdLst>
              <a:gd name="T0" fmla="*/ 3 w 64"/>
              <a:gd name="T1" fmla="*/ 0 h 51"/>
              <a:gd name="T2" fmla="*/ 0 w 64"/>
              <a:gd name="T3" fmla="*/ 15 h 51"/>
              <a:gd name="T4" fmla="*/ 50 w 64"/>
              <a:gd name="T5" fmla="*/ 51 h 51"/>
              <a:gd name="T6" fmla="*/ 64 w 64"/>
              <a:gd name="T7" fmla="*/ 44 h 51"/>
              <a:gd name="T8" fmla="*/ 3 w 64"/>
              <a:gd name="T9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" h="51">
                <a:moveTo>
                  <a:pt x="3" y="0"/>
                </a:moveTo>
                <a:cubicBezTo>
                  <a:pt x="2" y="5"/>
                  <a:pt x="1" y="10"/>
                  <a:pt x="0" y="15"/>
                </a:cubicBezTo>
                <a:cubicBezTo>
                  <a:pt x="50" y="51"/>
                  <a:pt x="50" y="51"/>
                  <a:pt x="50" y="51"/>
                </a:cubicBezTo>
                <a:cubicBezTo>
                  <a:pt x="55" y="49"/>
                  <a:pt x="59" y="46"/>
                  <a:pt x="64" y="44"/>
                </a:cubicBezTo>
                <a:cubicBezTo>
                  <a:pt x="3" y="0"/>
                  <a:pt x="3" y="0"/>
                  <a:pt x="3" y="0"/>
                </a:cubicBezTo>
              </a:path>
            </a:pathLst>
          </a:custGeom>
          <a:solidFill>
            <a:srgbClr val="5B9BD5">
              <a:lumMod val="75000"/>
            </a:srgbClr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p>
            <a:pPr algn="ctr"/>
          </a:p>
        </p:txBody>
      </p:sp>
      <p:sp>
        <p:nvSpPr>
          <p:cNvPr id="13" name="任意多边形 12"/>
          <p:cNvSpPr/>
          <p:nvPr>
            <p:custDataLst>
              <p:tags r:id="rId11"/>
            </p:custDataLst>
          </p:nvPr>
        </p:nvSpPr>
        <p:spPr bwMode="auto">
          <a:xfrm rot="607256">
            <a:off x="6912720" y="2089348"/>
            <a:ext cx="766547" cy="839551"/>
          </a:xfrm>
          <a:custGeom>
            <a:avLst/>
            <a:gdLst>
              <a:gd name="T0" fmla="*/ 59 w 71"/>
              <a:gd name="T1" fmla="*/ 78 h 78"/>
              <a:gd name="T2" fmla="*/ 70 w 71"/>
              <a:gd name="T3" fmla="*/ 0 h 78"/>
              <a:gd name="T4" fmla="*/ 0 w 71"/>
              <a:gd name="T5" fmla="*/ 34 h 78"/>
              <a:gd name="T6" fmla="*/ 59 w 71"/>
              <a:gd name="T7" fmla="*/ 78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1" h="78">
                <a:moveTo>
                  <a:pt x="59" y="78"/>
                </a:moveTo>
                <a:cubicBezTo>
                  <a:pt x="71" y="34"/>
                  <a:pt x="70" y="0"/>
                  <a:pt x="70" y="0"/>
                </a:cubicBezTo>
                <a:cubicBezTo>
                  <a:pt x="70" y="0"/>
                  <a:pt x="37" y="10"/>
                  <a:pt x="0" y="34"/>
                </a:cubicBezTo>
                <a:cubicBezTo>
                  <a:pt x="59" y="78"/>
                  <a:pt x="59" y="78"/>
                  <a:pt x="59" y="78"/>
                </a:cubicBezTo>
              </a:path>
            </a:pathLst>
          </a:custGeom>
          <a:solidFill>
            <a:sysClr val="window" lastClr="FFFFFF">
              <a:lumMod val="85000"/>
            </a:sysClr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p>
            <a:pPr algn="ctr"/>
          </a:p>
        </p:txBody>
      </p:sp>
      <p:sp>
        <p:nvSpPr>
          <p:cNvPr id="14" name="任意多边形 13"/>
          <p:cNvSpPr/>
          <p:nvPr>
            <p:custDataLst>
              <p:tags r:id="rId12"/>
            </p:custDataLst>
          </p:nvPr>
        </p:nvSpPr>
        <p:spPr bwMode="auto">
          <a:xfrm rot="607256">
            <a:off x="5171506" y="3634781"/>
            <a:ext cx="866927" cy="1168071"/>
          </a:xfrm>
          <a:custGeom>
            <a:avLst/>
            <a:gdLst>
              <a:gd name="T0" fmla="*/ 33 w 80"/>
              <a:gd name="T1" fmla="*/ 52 h 108"/>
              <a:gd name="T2" fmla="*/ 0 w 80"/>
              <a:gd name="T3" fmla="*/ 108 h 108"/>
              <a:gd name="T4" fmla="*/ 43 w 80"/>
              <a:gd name="T5" fmla="*/ 59 h 108"/>
              <a:gd name="T6" fmla="*/ 77 w 80"/>
              <a:gd name="T7" fmla="*/ 2 h 108"/>
              <a:gd name="T8" fmla="*/ 33 w 80"/>
              <a:gd name="T9" fmla="*/ 52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0" h="108">
                <a:moveTo>
                  <a:pt x="33" y="52"/>
                </a:moveTo>
                <a:cubicBezTo>
                  <a:pt x="12" y="81"/>
                  <a:pt x="0" y="108"/>
                  <a:pt x="0" y="108"/>
                </a:cubicBezTo>
                <a:cubicBezTo>
                  <a:pt x="0" y="108"/>
                  <a:pt x="22" y="88"/>
                  <a:pt x="43" y="59"/>
                </a:cubicBezTo>
                <a:cubicBezTo>
                  <a:pt x="65" y="30"/>
                  <a:pt x="80" y="4"/>
                  <a:pt x="77" y="2"/>
                </a:cubicBezTo>
                <a:cubicBezTo>
                  <a:pt x="74" y="0"/>
                  <a:pt x="55" y="22"/>
                  <a:pt x="33" y="52"/>
                </a:cubicBezTo>
              </a:path>
            </a:pathLst>
          </a:custGeom>
          <a:solidFill>
            <a:srgbClr val="5B9BD5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p>
            <a:pPr algn="ctr"/>
          </a:p>
        </p:txBody>
      </p:sp>
      <p:sp>
        <p:nvSpPr>
          <p:cNvPr id="15" name="任意多边形 14"/>
          <p:cNvSpPr/>
          <p:nvPr>
            <p:custDataLst>
              <p:tags r:id="rId13"/>
            </p:custDataLst>
          </p:nvPr>
        </p:nvSpPr>
        <p:spPr bwMode="auto">
          <a:xfrm rot="607256">
            <a:off x="6435634" y="2779945"/>
            <a:ext cx="647914" cy="638789"/>
          </a:xfrm>
          <a:custGeom>
            <a:avLst/>
            <a:gdLst>
              <a:gd name="T0" fmla="*/ 51 w 60"/>
              <a:gd name="T1" fmla="*/ 45 h 59"/>
              <a:gd name="T2" fmla="*/ 15 w 60"/>
              <a:gd name="T3" fmla="*/ 51 h 59"/>
              <a:gd name="T4" fmla="*/ 9 w 60"/>
              <a:gd name="T5" fmla="*/ 14 h 59"/>
              <a:gd name="T6" fmla="*/ 45 w 60"/>
              <a:gd name="T7" fmla="*/ 8 h 59"/>
              <a:gd name="T8" fmla="*/ 51 w 60"/>
              <a:gd name="T9" fmla="*/ 45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" h="59">
                <a:moveTo>
                  <a:pt x="51" y="45"/>
                </a:moveTo>
                <a:cubicBezTo>
                  <a:pt x="43" y="57"/>
                  <a:pt x="26" y="59"/>
                  <a:pt x="15" y="51"/>
                </a:cubicBezTo>
                <a:cubicBezTo>
                  <a:pt x="3" y="42"/>
                  <a:pt x="0" y="26"/>
                  <a:pt x="9" y="14"/>
                </a:cubicBezTo>
                <a:cubicBezTo>
                  <a:pt x="17" y="2"/>
                  <a:pt x="34" y="0"/>
                  <a:pt x="45" y="8"/>
                </a:cubicBezTo>
                <a:cubicBezTo>
                  <a:pt x="57" y="17"/>
                  <a:pt x="60" y="33"/>
                  <a:pt x="51" y="45"/>
                </a:cubicBezTo>
              </a:path>
            </a:pathLst>
          </a:custGeom>
          <a:solidFill>
            <a:sysClr val="window" lastClr="FFFFFF">
              <a:lumMod val="85000"/>
            </a:sysClr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p>
            <a:pPr algn="ctr"/>
          </a:p>
        </p:txBody>
      </p:sp>
      <p:sp>
        <p:nvSpPr>
          <p:cNvPr id="16" name="任意多边形 15"/>
          <p:cNvSpPr/>
          <p:nvPr>
            <p:custDataLst>
              <p:tags r:id="rId14"/>
            </p:custDataLst>
          </p:nvPr>
        </p:nvSpPr>
        <p:spPr bwMode="auto">
          <a:xfrm rot="607256">
            <a:off x="6522329" y="2866639"/>
            <a:ext cx="474529" cy="465403"/>
          </a:xfrm>
          <a:custGeom>
            <a:avLst/>
            <a:gdLst>
              <a:gd name="T0" fmla="*/ 38 w 44"/>
              <a:gd name="T1" fmla="*/ 33 h 43"/>
              <a:gd name="T2" fmla="*/ 11 w 44"/>
              <a:gd name="T3" fmla="*/ 37 h 43"/>
              <a:gd name="T4" fmla="*/ 6 w 44"/>
              <a:gd name="T5" fmla="*/ 10 h 43"/>
              <a:gd name="T6" fmla="*/ 33 w 44"/>
              <a:gd name="T7" fmla="*/ 6 h 43"/>
              <a:gd name="T8" fmla="*/ 38 w 44"/>
              <a:gd name="T9" fmla="*/ 3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" h="43">
                <a:moveTo>
                  <a:pt x="38" y="33"/>
                </a:moveTo>
                <a:cubicBezTo>
                  <a:pt x="31" y="41"/>
                  <a:pt x="19" y="43"/>
                  <a:pt x="11" y="37"/>
                </a:cubicBezTo>
                <a:cubicBezTo>
                  <a:pt x="2" y="31"/>
                  <a:pt x="0" y="19"/>
                  <a:pt x="6" y="10"/>
                </a:cubicBezTo>
                <a:cubicBezTo>
                  <a:pt x="13" y="2"/>
                  <a:pt x="25" y="0"/>
                  <a:pt x="33" y="6"/>
                </a:cubicBezTo>
                <a:cubicBezTo>
                  <a:pt x="42" y="12"/>
                  <a:pt x="44" y="24"/>
                  <a:pt x="38" y="33"/>
                </a:cubicBezTo>
              </a:path>
            </a:pathLst>
          </a:custGeom>
          <a:solidFill>
            <a:srgbClr val="5B9BD5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p>
            <a:pPr algn="ctr"/>
          </a:p>
        </p:txBody>
      </p:sp>
      <p:sp>
        <p:nvSpPr>
          <p:cNvPr id="17" name="任意多边形 16"/>
          <p:cNvSpPr/>
          <p:nvPr>
            <p:custDataLst>
              <p:tags r:id="rId15"/>
            </p:custDataLst>
          </p:nvPr>
        </p:nvSpPr>
        <p:spPr bwMode="auto">
          <a:xfrm rot="607256">
            <a:off x="5596686" y="4394751"/>
            <a:ext cx="159698" cy="118633"/>
          </a:xfrm>
          <a:custGeom>
            <a:avLst/>
            <a:gdLst>
              <a:gd name="T0" fmla="*/ 0 w 35"/>
              <a:gd name="T1" fmla="*/ 0 h 26"/>
              <a:gd name="T2" fmla="*/ 0 w 35"/>
              <a:gd name="T3" fmla="*/ 0 h 26"/>
              <a:gd name="T4" fmla="*/ 35 w 35"/>
              <a:gd name="T5" fmla="*/ 26 h 26"/>
              <a:gd name="T6" fmla="*/ 33 w 35"/>
              <a:gd name="T7" fmla="*/ 26 h 26"/>
              <a:gd name="T8" fmla="*/ 0 w 35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" h="26">
                <a:moveTo>
                  <a:pt x="0" y="0"/>
                </a:moveTo>
                <a:lnTo>
                  <a:pt x="0" y="0"/>
                </a:lnTo>
                <a:lnTo>
                  <a:pt x="35" y="26"/>
                </a:lnTo>
                <a:lnTo>
                  <a:pt x="33" y="26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1440" tIns="45720" rIns="91440" bIns="45720" anchor="ctr">
            <a:normAutofit fontScale="25000" lnSpcReduction="20000"/>
          </a:bodyPr>
          <a:p>
            <a:pPr algn="ctr"/>
          </a:p>
        </p:txBody>
      </p:sp>
      <p:sp>
        <p:nvSpPr>
          <p:cNvPr id="18" name="任意多边形 17"/>
          <p:cNvSpPr/>
          <p:nvPr>
            <p:custDataLst>
              <p:tags r:id="rId16"/>
            </p:custDataLst>
          </p:nvPr>
        </p:nvSpPr>
        <p:spPr bwMode="auto">
          <a:xfrm rot="607256">
            <a:off x="5596686" y="4394751"/>
            <a:ext cx="159698" cy="118633"/>
          </a:xfrm>
          <a:custGeom>
            <a:avLst/>
            <a:gdLst>
              <a:gd name="T0" fmla="*/ 0 w 35"/>
              <a:gd name="T1" fmla="*/ 0 h 26"/>
              <a:gd name="T2" fmla="*/ 0 w 35"/>
              <a:gd name="T3" fmla="*/ 0 h 26"/>
              <a:gd name="T4" fmla="*/ 35 w 35"/>
              <a:gd name="T5" fmla="*/ 26 h 26"/>
              <a:gd name="T6" fmla="*/ 33 w 35"/>
              <a:gd name="T7" fmla="*/ 26 h 26"/>
              <a:gd name="T8" fmla="*/ 0 w 35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" h="26">
                <a:moveTo>
                  <a:pt x="0" y="0"/>
                </a:moveTo>
                <a:lnTo>
                  <a:pt x="0" y="0"/>
                </a:lnTo>
                <a:lnTo>
                  <a:pt x="35" y="26"/>
                </a:lnTo>
                <a:lnTo>
                  <a:pt x="33" y="2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1440" tIns="45720" rIns="91440" bIns="45720" anchor="ctr">
            <a:normAutofit fontScale="25000" lnSpcReduction="20000"/>
          </a:bodyPr>
          <a:p>
            <a:pPr algn="ctr"/>
          </a:p>
        </p:txBody>
      </p:sp>
      <p:sp>
        <p:nvSpPr>
          <p:cNvPr id="19" name="任意多边形 18"/>
          <p:cNvSpPr/>
          <p:nvPr>
            <p:custDataLst>
              <p:tags r:id="rId17"/>
            </p:custDataLst>
          </p:nvPr>
        </p:nvSpPr>
        <p:spPr bwMode="auto">
          <a:xfrm rot="607256">
            <a:off x="5447520" y="4349602"/>
            <a:ext cx="301144" cy="282893"/>
          </a:xfrm>
          <a:custGeom>
            <a:avLst/>
            <a:gdLst>
              <a:gd name="T0" fmla="*/ 8 w 28"/>
              <a:gd name="T1" fmla="*/ 0 h 26"/>
              <a:gd name="T2" fmla="*/ 3 w 28"/>
              <a:gd name="T3" fmla="*/ 7 h 26"/>
              <a:gd name="T4" fmla="*/ 0 w 28"/>
              <a:gd name="T5" fmla="*/ 11 h 26"/>
              <a:gd name="T6" fmla="*/ 20 w 28"/>
              <a:gd name="T7" fmla="*/ 26 h 26"/>
              <a:gd name="T8" fmla="*/ 28 w 28"/>
              <a:gd name="T9" fmla="*/ 14 h 26"/>
              <a:gd name="T10" fmla="*/ 13 w 28"/>
              <a:gd name="T11" fmla="*/ 3 h 26"/>
              <a:gd name="T12" fmla="*/ 8 w 28"/>
              <a:gd name="T13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" h="26">
                <a:moveTo>
                  <a:pt x="8" y="0"/>
                </a:moveTo>
                <a:cubicBezTo>
                  <a:pt x="6" y="2"/>
                  <a:pt x="5" y="5"/>
                  <a:pt x="3" y="7"/>
                </a:cubicBezTo>
                <a:cubicBezTo>
                  <a:pt x="2" y="8"/>
                  <a:pt x="1" y="9"/>
                  <a:pt x="0" y="11"/>
                </a:cubicBezTo>
                <a:cubicBezTo>
                  <a:pt x="20" y="26"/>
                  <a:pt x="20" y="26"/>
                  <a:pt x="20" y="26"/>
                </a:cubicBezTo>
                <a:cubicBezTo>
                  <a:pt x="28" y="14"/>
                  <a:pt x="28" y="14"/>
                  <a:pt x="28" y="14"/>
                </a:cubicBezTo>
                <a:cubicBezTo>
                  <a:pt x="13" y="3"/>
                  <a:pt x="13" y="3"/>
                  <a:pt x="13" y="3"/>
                </a:cubicBezTo>
                <a:cubicBezTo>
                  <a:pt x="8" y="0"/>
                  <a:pt x="8" y="0"/>
                  <a:pt x="8" y="0"/>
                </a:cubicBezTo>
              </a:path>
            </a:pathLst>
          </a:custGeom>
          <a:solidFill>
            <a:sysClr val="window" lastClr="FFFFFF">
              <a:lumMod val="65000"/>
            </a:sysClr>
          </a:solidFill>
          <a:ln>
            <a:noFill/>
          </a:ln>
        </p:spPr>
        <p:txBody>
          <a:bodyPr wrap="square" lIns="91440" tIns="45720" rIns="91440" bIns="45720" anchor="ctr">
            <a:normAutofit fontScale="65000" lnSpcReduction="20000"/>
          </a:bodyPr>
          <a:p>
            <a:pPr algn="ctr"/>
          </a:p>
        </p:txBody>
      </p:sp>
      <p:sp>
        <p:nvSpPr>
          <p:cNvPr id="20" name="任意多边形 19"/>
          <p:cNvSpPr/>
          <p:nvPr>
            <p:custDataLst>
              <p:tags r:id="rId18"/>
            </p:custDataLst>
          </p:nvPr>
        </p:nvSpPr>
        <p:spPr bwMode="auto">
          <a:xfrm rot="607256">
            <a:off x="5545233" y="4357446"/>
            <a:ext cx="205324" cy="150572"/>
          </a:xfrm>
          <a:custGeom>
            <a:avLst/>
            <a:gdLst>
              <a:gd name="T0" fmla="*/ 0 w 19"/>
              <a:gd name="T1" fmla="*/ 0 h 14"/>
              <a:gd name="T2" fmla="*/ 0 w 19"/>
              <a:gd name="T3" fmla="*/ 0 h 14"/>
              <a:gd name="T4" fmla="*/ 19 w 19"/>
              <a:gd name="T5" fmla="*/ 14 h 14"/>
              <a:gd name="T6" fmla="*/ 0 w 19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" h="14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19" y="14"/>
                  <a:pt x="19" y="14"/>
                  <a:pt x="19" y="14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0033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1440" tIns="45720" rIns="91440" bIns="45720" anchor="ctr">
            <a:normAutofit fontScale="25000" lnSpcReduction="20000"/>
          </a:bodyPr>
          <a:p>
            <a:pPr algn="ctr"/>
          </a:p>
        </p:txBody>
      </p:sp>
      <p:sp>
        <p:nvSpPr>
          <p:cNvPr id="21" name="任意多边形 20"/>
          <p:cNvSpPr/>
          <p:nvPr>
            <p:custDataLst>
              <p:tags r:id="rId19"/>
            </p:custDataLst>
          </p:nvPr>
        </p:nvSpPr>
        <p:spPr bwMode="auto">
          <a:xfrm rot="607256">
            <a:off x="5498919" y="4335163"/>
            <a:ext cx="54752" cy="77567"/>
          </a:xfrm>
          <a:custGeom>
            <a:avLst/>
            <a:gdLst>
              <a:gd name="T0" fmla="*/ 5 w 5"/>
              <a:gd name="T1" fmla="*/ 0 h 7"/>
              <a:gd name="T2" fmla="*/ 0 w 5"/>
              <a:gd name="T3" fmla="*/ 7 h 7"/>
              <a:gd name="T4" fmla="*/ 5 w 5"/>
              <a:gd name="T5" fmla="*/ 0 h 7"/>
              <a:gd name="T6" fmla="*/ 5 w 5"/>
              <a:gd name="T7" fmla="*/ 0 h 7"/>
              <a:gd name="T8" fmla="*/ 5 w 5"/>
              <a:gd name="T9" fmla="*/ 0 h 7"/>
              <a:gd name="T10" fmla="*/ 5 w 5"/>
              <a:gd name="T11" fmla="*/ 0 h 7"/>
              <a:gd name="T12" fmla="*/ 5 w 5"/>
              <a:gd name="T13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7">
                <a:moveTo>
                  <a:pt x="5" y="0"/>
                </a:moveTo>
                <a:cubicBezTo>
                  <a:pt x="3" y="2"/>
                  <a:pt x="2" y="5"/>
                  <a:pt x="0" y="7"/>
                </a:cubicBezTo>
                <a:cubicBezTo>
                  <a:pt x="2" y="5"/>
                  <a:pt x="3" y="2"/>
                  <a:pt x="5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0"/>
                  <a:pt x="5" y="0"/>
                  <a:pt x="5" y="0"/>
                </a:cubicBezTo>
              </a:path>
            </a:pathLst>
          </a:custGeom>
          <a:solidFill>
            <a:srgbClr val="0033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1440" tIns="45720" rIns="91440" bIns="45720" anchor="ctr">
            <a:normAutofit fontScale="25000" lnSpcReduction="20000"/>
          </a:bodyPr>
          <a:p>
            <a:pPr algn="ctr"/>
          </a:p>
        </p:txBody>
      </p:sp>
      <p:sp>
        <p:nvSpPr>
          <p:cNvPr id="22" name="矩形 21"/>
          <p:cNvSpPr/>
          <p:nvPr>
            <p:custDataLst>
              <p:tags r:id="rId20"/>
            </p:custDataLst>
          </p:nvPr>
        </p:nvSpPr>
        <p:spPr bwMode="auto">
          <a:xfrm rot="607256">
            <a:off x="7737650" y="2161994"/>
            <a:ext cx="4562" cy="4562"/>
          </a:xfrm>
          <a:prstGeom prst="rect">
            <a:avLst/>
          </a:prstGeom>
          <a:solidFill>
            <a:srgbClr val="FCFD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 fontScale="25000" lnSpcReduction="20000"/>
          </a:bodyPr>
          <a:p>
            <a:pPr algn="ctr"/>
          </a:p>
        </p:txBody>
      </p:sp>
      <p:sp>
        <p:nvSpPr>
          <p:cNvPr id="23" name="任意多边形 22"/>
          <p:cNvSpPr/>
          <p:nvPr>
            <p:custDataLst>
              <p:tags r:id="rId21"/>
            </p:custDataLst>
          </p:nvPr>
        </p:nvSpPr>
        <p:spPr bwMode="auto">
          <a:xfrm rot="607256">
            <a:off x="7738085" y="2161628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1440" tIns="45720" rIns="91440" bIns="45720" anchor="ctr">
            <a:normAutofit fontScale="25000" lnSpcReduction="20000"/>
          </a:bodyPr>
          <a:p>
            <a:pPr algn="ctr"/>
          </a:p>
        </p:txBody>
      </p:sp>
      <p:sp>
        <p:nvSpPr>
          <p:cNvPr id="24" name="矩形 23"/>
          <p:cNvSpPr/>
          <p:nvPr>
            <p:custDataLst>
              <p:tags r:id="rId22"/>
            </p:custDataLst>
          </p:nvPr>
        </p:nvSpPr>
        <p:spPr bwMode="auto">
          <a:xfrm rot="607256">
            <a:off x="7737248" y="2161959"/>
            <a:ext cx="4562" cy="9126"/>
          </a:xfrm>
          <a:prstGeom prst="rect">
            <a:avLst/>
          </a:prstGeom>
          <a:solidFill>
            <a:srgbClr val="EEEF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 fontScale="25000" lnSpcReduction="20000"/>
          </a:bodyPr>
          <a:p>
            <a:pPr algn="ctr"/>
          </a:p>
        </p:txBody>
      </p:sp>
      <p:sp>
        <p:nvSpPr>
          <p:cNvPr id="25" name="矩形 24"/>
          <p:cNvSpPr/>
          <p:nvPr>
            <p:custDataLst>
              <p:tags r:id="rId23"/>
            </p:custDataLst>
          </p:nvPr>
        </p:nvSpPr>
        <p:spPr bwMode="auto">
          <a:xfrm rot="607256">
            <a:off x="7737248" y="2161959"/>
            <a:ext cx="4562" cy="9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 fontScale="25000" lnSpcReduction="20000"/>
          </a:bodyPr>
          <a:p>
            <a:pPr algn="ctr"/>
          </a:p>
        </p:txBody>
      </p:sp>
      <p:sp>
        <p:nvSpPr>
          <p:cNvPr id="26" name="矩形 25"/>
          <p:cNvSpPr/>
          <p:nvPr>
            <p:custDataLst>
              <p:tags r:id="rId24"/>
            </p:custDataLst>
          </p:nvPr>
        </p:nvSpPr>
        <p:spPr bwMode="auto">
          <a:xfrm rot="607256">
            <a:off x="7736045" y="2170977"/>
            <a:ext cx="4562" cy="4562"/>
          </a:xfrm>
          <a:prstGeom prst="rect">
            <a:avLst/>
          </a:prstGeom>
          <a:solidFill>
            <a:srgbClr val="FC9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 fontScale="25000" lnSpcReduction="20000"/>
          </a:bodyPr>
          <a:p>
            <a:pPr algn="ctr"/>
          </a:p>
        </p:txBody>
      </p:sp>
      <p:sp>
        <p:nvSpPr>
          <p:cNvPr id="27" name="任意多边形 26"/>
          <p:cNvSpPr/>
          <p:nvPr>
            <p:custDataLst>
              <p:tags r:id="rId25"/>
            </p:custDataLst>
          </p:nvPr>
        </p:nvSpPr>
        <p:spPr bwMode="auto">
          <a:xfrm rot="607256">
            <a:off x="7736482" y="2170611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1440" tIns="45720" rIns="91440" bIns="45720" anchor="ctr">
            <a:normAutofit fontScale="25000" lnSpcReduction="20000"/>
          </a:bodyPr>
          <a:p>
            <a:pPr algn="ctr"/>
          </a:p>
        </p:txBody>
      </p:sp>
      <p:sp>
        <p:nvSpPr>
          <p:cNvPr id="28" name="矩形 27"/>
          <p:cNvSpPr/>
          <p:nvPr>
            <p:custDataLst>
              <p:tags r:id="rId26"/>
            </p:custDataLst>
          </p:nvPr>
        </p:nvSpPr>
        <p:spPr bwMode="auto">
          <a:xfrm rot="607256">
            <a:off x="7737650" y="2161994"/>
            <a:ext cx="4562" cy="4562"/>
          </a:xfrm>
          <a:prstGeom prst="rect">
            <a:avLst/>
          </a:prstGeom>
          <a:solidFill>
            <a:srgbClr val="FCFD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 fontScale="25000" lnSpcReduction="20000"/>
          </a:bodyPr>
          <a:p>
            <a:pPr algn="ctr"/>
          </a:p>
        </p:txBody>
      </p:sp>
      <p:sp>
        <p:nvSpPr>
          <p:cNvPr id="29" name="任意多边形 28"/>
          <p:cNvSpPr/>
          <p:nvPr>
            <p:custDataLst>
              <p:tags r:id="rId27"/>
            </p:custDataLst>
          </p:nvPr>
        </p:nvSpPr>
        <p:spPr bwMode="auto">
          <a:xfrm rot="607256">
            <a:off x="7738085" y="2161628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1440" tIns="45720" rIns="91440" bIns="45720" anchor="ctr">
            <a:normAutofit fontScale="25000" lnSpcReduction="20000"/>
          </a:bodyPr>
          <a:p>
            <a:pPr algn="ctr"/>
          </a:p>
        </p:txBody>
      </p:sp>
      <p:sp>
        <p:nvSpPr>
          <p:cNvPr id="30" name="矩形 29"/>
          <p:cNvSpPr/>
          <p:nvPr>
            <p:custDataLst>
              <p:tags r:id="rId28"/>
            </p:custDataLst>
          </p:nvPr>
        </p:nvSpPr>
        <p:spPr bwMode="auto">
          <a:xfrm rot="607256">
            <a:off x="7737650" y="2161994"/>
            <a:ext cx="4562" cy="4562"/>
          </a:xfrm>
          <a:prstGeom prst="rect">
            <a:avLst/>
          </a:prstGeom>
          <a:solidFill>
            <a:srgbClr val="EEEF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 fontScale="25000" lnSpcReduction="20000"/>
          </a:bodyPr>
          <a:p>
            <a:pPr algn="ctr"/>
          </a:p>
        </p:txBody>
      </p:sp>
      <p:sp>
        <p:nvSpPr>
          <p:cNvPr id="31" name="矩形 30"/>
          <p:cNvSpPr/>
          <p:nvPr>
            <p:custDataLst>
              <p:tags r:id="rId29"/>
            </p:custDataLst>
          </p:nvPr>
        </p:nvSpPr>
        <p:spPr bwMode="auto">
          <a:xfrm rot="607256">
            <a:off x="7737650" y="2161994"/>
            <a:ext cx="4562" cy="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 fontScale="25000" lnSpcReduction="20000"/>
          </a:bodyPr>
          <a:p>
            <a:pPr algn="ctr"/>
          </a:p>
        </p:txBody>
      </p:sp>
      <p:sp>
        <p:nvSpPr>
          <p:cNvPr id="32" name="矩形 31"/>
          <p:cNvSpPr/>
          <p:nvPr>
            <p:custDataLst>
              <p:tags r:id="rId30"/>
            </p:custDataLst>
          </p:nvPr>
        </p:nvSpPr>
        <p:spPr bwMode="auto">
          <a:xfrm rot="607256">
            <a:off x="7737650" y="2161994"/>
            <a:ext cx="4562" cy="4562"/>
          </a:xfrm>
          <a:prstGeom prst="rect">
            <a:avLst/>
          </a:prstGeom>
          <a:solidFill>
            <a:srgbClr val="FC9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 fontScale="25000" lnSpcReduction="20000"/>
          </a:bodyPr>
          <a:p>
            <a:pPr algn="ctr"/>
          </a:p>
        </p:txBody>
      </p:sp>
      <p:sp>
        <p:nvSpPr>
          <p:cNvPr id="33" name="任意多边形 32"/>
          <p:cNvSpPr/>
          <p:nvPr>
            <p:custDataLst>
              <p:tags r:id="rId31"/>
            </p:custDataLst>
          </p:nvPr>
        </p:nvSpPr>
        <p:spPr bwMode="auto">
          <a:xfrm rot="607256">
            <a:off x="7738085" y="2161628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1440" tIns="45720" rIns="91440" bIns="45720" anchor="ctr">
            <a:normAutofit fontScale="25000" lnSpcReduction="20000"/>
          </a:bodyPr>
          <a:p>
            <a:pPr algn="ctr"/>
          </a:p>
        </p:txBody>
      </p:sp>
      <p:sp>
        <p:nvSpPr>
          <p:cNvPr id="34" name="任意多边形 33"/>
          <p:cNvSpPr/>
          <p:nvPr>
            <p:custDataLst>
              <p:tags r:id="rId32"/>
            </p:custDataLst>
          </p:nvPr>
        </p:nvSpPr>
        <p:spPr bwMode="auto">
          <a:xfrm rot="607256">
            <a:off x="7006201" y="2169822"/>
            <a:ext cx="570347" cy="1742980"/>
          </a:xfrm>
          <a:custGeom>
            <a:avLst/>
            <a:gdLst>
              <a:gd name="T0" fmla="*/ 0 w 53"/>
              <a:gd name="T1" fmla="*/ 161 h 161"/>
              <a:gd name="T2" fmla="*/ 0 w 53"/>
              <a:gd name="T3" fmla="*/ 161 h 161"/>
              <a:gd name="T4" fmla="*/ 0 w 53"/>
              <a:gd name="T5" fmla="*/ 161 h 161"/>
              <a:gd name="T6" fmla="*/ 0 w 53"/>
              <a:gd name="T7" fmla="*/ 160 h 161"/>
              <a:gd name="T8" fmla="*/ 0 w 53"/>
              <a:gd name="T9" fmla="*/ 160 h 161"/>
              <a:gd name="T10" fmla="*/ 0 w 53"/>
              <a:gd name="T11" fmla="*/ 160 h 161"/>
              <a:gd name="T12" fmla="*/ 0 w 53"/>
              <a:gd name="T13" fmla="*/ 160 h 161"/>
              <a:gd name="T14" fmla="*/ 0 w 53"/>
              <a:gd name="T15" fmla="*/ 160 h 161"/>
              <a:gd name="T16" fmla="*/ 0 w 53"/>
              <a:gd name="T17" fmla="*/ 160 h 161"/>
              <a:gd name="T18" fmla="*/ 0 w 53"/>
              <a:gd name="T19" fmla="*/ 160 h 161"/>
              <a:gd name="T20" fmla="*/ 0 w 53"/>
              <a:gd name="T21" fmla="*/ 160 h 161"/>
              <a:gd name="T22" fmla="*/ 0 w 53"/>
              <a:gd name="T23" fmla="*/ 160 h 161"/>
              <a:gd name="T24" fmla="*/ 0 w 53"/>
              <a:gd name="T25" fmla="*/ 160 h 161"/>
              <a:gd name="T26" fmla="*/ 0 w 53"/>
              <a:gd name="T27" fmla="*/ 160 h 161"/>
              <a:gd name="T28" fmla="*/ 0 w 53"/>
              <a:gd name="T29" fmla="*/ 160 h 161"/>
              <a:gd name="T30" fmla="*/ 1 w 53"/>
              <a:gd name="T31" fmla="*/ 159 h 161"/>
              <a:gd name="T32" fmla="*/ 1 w 53"/>
              <a:gd name="T33" fmla="*/ 159 h 161"/>
              <a:gd name="T34" fmla="*/ 1 w 53"/>
              <a:gd name="T35" fmla="*/ 159 h 161"/>
              <a:gd name="T36" fmla="*/ 7 w 53"/>
              <a:gd name="T37" fmla="*/ 150 h 161"/>
              <a:gd name="T38" fmla="*/ 7 w 53"/>
              <a:gd name="T39" fmla="*/ 150 h 161"/>
              <a:gd name="T40" fmla="*/ 7 w 53"/>
              <a:gd name="T41" fmla="*/ 150 h 161"/>
              <a:gd name="T42" fmla="*/ 7 w 53"/>
              <a:gd name="T43" fmla="*/ 149 h 161"/>
              <a:gd name="T44" fmla="*/ 7 w 53"/>
              <a:gd name="T45" fmla="*/ 149 h 161"/>
              <a:gd name="T46" fmla="*/ 7 w 53"/>
              <a:gd name="T47" fmla="*/ 149 h 161"/>
              <a:gd name="T48" fmla="*/ 8 w 53"/>
              <a:gd name="T49" fmla="*/ 149 h 161"/>
              <a:gd name="T50" fmla="*/ 8 w 53"/>
              <a:gd name="T51" fmla="*/ 149 h 161"/>
              <a:gd name="T52" fmla="*/ 8 w 53"/>
              <a:gd name="T53" fmla="*/ 149 h 161"/>
              <a:gd name="T54" fmla="*/ 8 w 53"/>
              <a:gd name="T55" fmla="*/ 149 h 161"/>
              <a:gd name="T56" fmla="*/ 8 w 53"/>
              <a:gd name="T57" fmla="*/ 149 h 161"/>
              <a:gd name="T58" fmla="*/ 8 w 53"/>
              <a:gd name="T59" fmla="*/ 149 h 161"/>
              <a:gd name="T60" fmla="*/ 8 w 53"/>
              <a:gd name="T61" fmla="*/ 149 h 161"/>
              <a:gd name="T62" fmla="*/ 8 w 53"/>
              <a:gd name="T63" fmla="*/ 149 h 161"/>
              <a:gd name="T64" fmla="*/ 8 w 53"/>
              <a:gd name="T65" fmla="*/ 149 h 161"/>
              <a:gd name="T66" fmla="*/ 8 w 53"/>
              <a:gd name="T67" fmla="*/ 148 h 161"/>
              <a:gd name="T68" fmla="*/ 8 w 53"/>
              <a:gd name="T69" fmla="*/ 148 h 161"/>
              <a:gd name="T70" fmla="*/ 8 w 53"/>
              <a:gd name="T71" fmla="*/ 148 h 161"/>
              <a:gd name="T72" fmla="*/ 53 w 53"/>
              <a:gd name="T73" fmla="*/ 0 h 161"/>
              <a:gd name="T74" fmla="*/ 8 w 53"/>
              <a:gd name="T75" fmla="*/ 148 h 161"/>
              <a:gd name="T76" fmla="*/ 53 w 53"/>
              <a:gd name="T77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3" h="161">
                <a:moveTo>
                  <a:pt x="0" y="161"/>
                </a:moveTo>
                <a:cubicBezTo>
                  <a:pt x="0" y="161"/>
                  <a:pt x="0" y="161"/>
                  <a:pt x="0" y="161"/>
                </a:cubicBezTo>
                <a:cubicBezTo>
                  <a:pt x="0" y="161"/>
                  <a:pt x="0" y="161"/>
                  <a:pt x="0" y="161"/>
                </a:cubicBezTo>
                <a:moveTo>
                  <a:pt x="0" y="160"/>
                </a:moveTo>
                <a:cubicBezTo>
                  <a:pt x="0" y="160"/>
                  <a:pt x="0" y="160"/>
                  <a:pt x="0" y="160"/>
                </a:cubicBezTo>
                <a:cubicBezTo>
                  <a:pt x="0" y="160"/>
                  <a:pt x="0" y="160"/>
                  <a:pt x="0" y="160"/>
                </a:cubicBezTo>
                <a:moveTo>
                  <a:pt x="0" y="160"/>
                </a:moveTo>
                <a:cubicBezTo>
                  <a:pt x="0" y="160"/>
                  <a:pt x="0" y="160"/>
                  <a:pt x="0" y="160"/>
                </a:cubicBezTo>
                <a:cubicBezTo>
                  <a:pt x="0" y="160"/>
                  <a:pt x="0" y="160"/>
                  <a:pt x="0" y="160"/>
                </a:cubicBezTo>
                <a:moveTo>
                  <a:pt x="0" y="160"/>
                </a:moveTo>
                <a:cubicBezTo>
                  <a:pt x="0" y="160"/>
                  <a:pt x="0" y="160"/>
                  <a:pt x="0" y="160"/>
                </a:cubicBezTo>
                <a:cubicBezTo>
                  <a:pt x="0" y="160"/>
                  <a:pt x="0" y="160"/>
                  <a:pt x="0" y="160"/>
                </a:cubicBezTo>
                <a:moveTo>
                  <a:pt x="0" y="160"/>
                </a:moveTo>
                <a:cubicBezTo>
                  <a:pt x="0" y="160"/>
                  <a:pt x="0" y="160"/>
                  <a:pt x="0" y="160"/>
                </a:cubicBezTo>
                <a:cubicBezTo>
                  <a:pt x="0" y="160"/>
                  <a:pt x="0" y="160"/>
                  <a:pt x="0" y="160"/>
                </a:cubicBezTo>
                <a:moveTo>
                  <a:pt x="1" y="159"/>
                </a:moveTo>
                <a:cubicBezTo>
                  <a:pt x="1" y="159"/>
                  <a:pt x="1" y="159"/>
                  <a:pt x="1" y="159"/>
                </a:cubicBezTo>
                <a:cubicBezTo>
                  <a:pt x="1" y="159"/>
                  <a:pt x="1" y="159"/>
                  <a:pt x="1" y="159"/>
                </a:cubicBezTo>
                <a:moveTo>
                  <a:pt x="7" y="150"/>
                </a:moveTo>
                <a:cubicBezTo>
                  <a:pt x="7" y="150"/>
                  <a:pt x="7" y="150"/>
                  <a:pt x="7" y="150"/>
                </a:cubicBezTo>
                <a:cubicBezTo>
                  <a:pt x="7" y="150"/>
                  <a:pt x="7" y="150"/>
                  <a:pt x="7" y="150"/>
                </a:cubicBezTo>
                <a:moveTo>
                  <a:pt x="7" y="149"/>
                </a:moveTo>
                <a:cubicBezTo>
                  <a:pt x="7" y="149"/>
                  <a:pt x="7" y="149"/>
                  <a:pt x="7" y="149"/>
                </a:cubicBezTo>
                <a:cubicBezTo>
                  <a:pt x="7" y="149"/>
                  <a:pt x="7" y="149"/>
                  <a:pt x="7" y="149"/>
                </a:cubicBezTo>
                <a:moveTo>
                  <a:pt x="8" y="149"/>
                </a:moveTo>
                <a:cubicBezTo>
                  <a:pt x="8" y="149"/>
                  <a:pt x="8" y="149"/>
                  <a:pt x="8" y="149"/>
                </a:cubicBezTo>
                <a:cubicBezTo>
                  <a:pt x="8" y="149"/>
                  <a:pt x="8" y="149"/>
                  <a:pt x="8" y="149"/>
                </a:cubicBezTo>
                <a:moveTo>
                  <a:pt x="8" y="149"/>
                </a:moveTo>
                <a:cubicBezTo>
                  <a:pt x="8" y="149"/>
                  <a:pt x="8" y="149"/>
                  <a:pt x="8" y="149"/>
                </a:cubicBezTo>
                <a:cubicBezTo>
                  <a:pt x="8" y="149"/>
                  <a:pt x="8" y="149"/>
                  <a:pt x="8" y="149"/>
                </a:cubicBezTo>
                <a:moveTo>
                  <a:pt x="8" y="149"/>
                </a:moveTo>
                <a:cubicBezTo>
                  <a:pt x="8" y="149"/>
                  <a:pt x="8" y="149"/>
                  <a:pt x="8" y="149"/>
                </a:cubicBezTo>
                <a:cubicBezTo>
                  <a:pt x="8" y="149"/>
                  <a:pt x="8" y="149"/>
                  <a:pt x="8" y="149"/>
                </a:cubicBezTo>
                <a:moveTo>
                  <a:pt x="8" y="148"/>
                </a:moveTo>
                <a:cubicBezTo>
                  <a:pt x="8" y="148"/>
                  <a:pt x="8" y="148"/>
                  <a:pt x="8" y="148"/>
                </a:cubicBezTo>
                <a:cubicBezTo>
                  <a:pt x="8" y="148"/>
                  <a:pt x="8" y="148"/>
                  <a:pt x="8" y="148"/>
                </a:cubicBezTo>
                <a:moveTo>
                  <a:pt x="53" y="0"/>
                </a:moveTo>
                <a:cubicBezTo>
                  <a:pt x="52" y="21"/>
                  <a:pt x="46" y="89"/>
                  <a:pt x="8" y="148"/>
                </a:cubicBezTo>
                <a:cubicBezTo>
                  <a:pt x="46" y="89"/>
                  <a:pt x="52" y="21"/>
                  <a:pt x="53" y="0"/>
                </a:cubicBezTo>
              </a:path>
            </a:pathLst>
          </a:custGeom>
          <a:solidFill>
            <a:srgbClr val="F1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p>
            <a:pPr algn="ctr"/>
          </a:p>
        </p:txBody>
      </p:sp>
      <p:sp>
        <p:nvSpPr>
          <p:cNvPr id="35" name="任意多边形 34"/>
          <p:cNvSpPr/>
          <p:nvPr>
            <p:custDataLst>
              <p:tags r:id="rId33"/>
            </p:custDataLst>
          </p:nvPr>
        </p:nvSpPr>
        <p:spPr bwMode="auto">
          <a:xfrm rot="607256">
            <a:off x="5853908" y="2026720"/>
            <a:ext cx="1665414" cy="2573407"/>
          </a:xfrm>
          <a:custGeom>
            <a:avLst/>
            <a:gdLst>
              <a:gd name="T0" fmla="*/ 154 w 154"/>
              <a:gd name="T1" fmla="*/ 9 h 238"/>
              <a:gd name="T2" fmla="*/ 154 w 154"/>
              <a:gd name="T3" fmla="*/ 9 h 238"/>
              <a:gd name="T4" fmla="*/ 152 w 154"/>
              <a:gd name="T5" fmla="*/ 27 h 238"/>
              <a:gd name="T6" fmla="*/ 152 w 154"/>
              <a:gd name="T7" fmla="*/ 27 h 238"/>
              <a:gd name="T8" fmla="*/ 152 w 154"/>
              <a:gd name="T9" fmla="*/ 27 h 238"/>
              <a:gd name="T10" fmla="*/ 152 w 154"/>
              <a:gd name="T11" fmla="*/ 28 h 238"/>
              <a:gd name="T12" fmla="*/ 143 w 154"/>
              <a:gd name="T13" fmla="*/ 74 h 238"/>
              <a:gd name="T14" fmla="*/ 143 w 154"/>
              <a:gd name="T15" fmla="*/ 74 h 238"/>
              <a:gd name="T16" fmla="*/ 143 w 154"/>
              <a:gd name="T17" fmla="*/ 74 h 238"/>
              <a:gd name="T18" fmla="*/ 143 w 154"/>
              <a:gd name="T19" fmla="*/ 75 h 238"/>
              <a:gd name="T20" fmla="*/ 95 w 154"/>
              <a:gd name="T21" fmla="*/ 77 h 238"/>
              <a:gd name="T22" fmla="*/ 106 w 154"/>
              <a:gd name="T23" fmla="*/ 98 h 238"/>
              <a:gd name="T24" fmla="*/ 101 w 154"/>
              <a:gd name="T25" fmla="*/ 114 h 238"/>
              <a:gd name="T26" fmla="*/ 101 w 154"/>
              <a:gd name="T27" fmla="*/ 114 h 238"/>
              <a:gd name="T28" fmla="*/ 80 w 154"/>
              <a:gd name="T29" fmla="*/ 125 h 238"/>
              <a:gd name="T30" fmla="*/ 80 w 154"/>
              <a:gd name="T31" fmla="*/ 125 h 238"/>
              <a:gd name="T32" fmla="*/ 65 w 154"/>
              <a:gd name="T33" fmla="*/ 120 h 238"/>
              <a:gd name="T34" fmla="*/ 65 w 154"/>
              <a:gd name="T35" fmla="*/ 120 h 238"/>
              <a:gd name="T36" fmla="*/ 30 w 154"/>
              <a:gd name="T37" fmla="*/ 167 h 238"/>
              <a:gd name="T38" fmla="*/ 30 w 154"/>
              <a:gd name="T39" fmla="*/ 167 h 238"/>
              <a:gd name="T40" fmla="*/ 30 w 154"/>
              <a:gd name="T41" fmla="*/ 167 h 238"/>
              <a:gd name="T42" fmla="*/ 30 w 154"/>
              <a:gd name="T43" fmla="*/ 167 h 238"/>
              <a:gd name="T44" fmla="*/ 30 w 154"/>
              <a:gd name="T45" fmla="*/ 167 h 238"/>
              <a:gd name="T46" fmla="*/ 30 w 154"/>
              <a:gd name="T47" fmla="*/ 167 h 238"/>
              <a:gd name="T48" fmla="*/ 30 w 154"/>
              <a:gd name="T49" fmla="*/ 167 h 238"/>
              <a:gd name="T50" fmla="*/ 30 w 154"/>
              <a:gd name="T51" fmla="*/ 167 h 238"/>
              <a:gd name="T52" fmla="*/ 30 w 154"/>
              <a:gd name="T53" fmla="*/ 167 h 238"/>
              <a:gd name="T54" fmla="*/ 30 w 154"/>
              <a:gd name="T55" fmla="*/ 167 h 238"/>
              <a:gd name="T56" fmla="*/ 30 w 154"/>
              <a:gd name="T57" fmla="*/ 167 h 238"/>
              <a:gd name="T58" fmla="*/ 30 w 154"/>
              <a:gd name="T59" fmla="*/ 167 h 238"/>
              <a:gd name="T60" fmla="*/ 30 w 154"/>
              <a:gd name="T61" fmla="*/ 167 h 238"/>
              <a:gd name="T62" fmla="*/ 30 w 154"/>
              <a:gd name="T63" fmla="*/ 167 h 238"/>
              <a:gd name="T64" fmla="*/ 20 w 154"/>
              <a:gd name="T65" fmla="*/ 189 h 238"/>
              <a:gd name="T66" fmla="*/ 20 w 154"/>
              <a:gd name="T67" fmla="*/ 189 h 238"/>
              <a:gd name="T68" fmla="*/ 20 w 154"/>
              <a:gd name="T69" fmla="*/ 190 h 238"/>
              <a:gd name="T70" fmla="*/ 9 w 154"/>
              <a:gd name="T71" fmla="*/ 206 h 238"/>
              <a:gd name="T72" fmla="*/ 9 w 154"/>
              <a:gd name="T73" fmla="*/ 206 h 238"/>
              <a:gd name="T74" fmla="*/ 9 w 154"/>
              <a:gd name="T75" fmla="*/ 206 h 238"/>
              <a:gd name="T76" fmla="*/ 25 w 154"/>
              <a:gd name="T77" fmla="*/ 238 h 238"/>
              <a:gd name="T78" fmla="*/ 64 w 154"/>
              <a:gd name="T79" fmla="*/ 208 h 238"/>
              <a:gd name="T80" fmla="*/ 101 w 154"/>
              <a:gd name="T81" fmla="*/ 165 h 238"/>
              <a:gd name="T82" fmla="*/ 101 w 154"/>
              <a:gd name="T83" fmla="*/ 164 h 238"/>
              <a:gd name="T84" fmla="*/ 101 w 154"/>
              <a:gd name="T85" fmla="*/ 164 h 238"/>
              <a:gd name="T86" fmla="*/ 101 w 154"/>
              <a:gd name="T87" fmla="*/ 164 h 238"/>
              <a:gd name="T88" fmla="*/ 101 w 154"/>
              <a:gd name="T89" fmla="*/ 164 h 238"/>
              <a:gd name="T90" fmla="*/ 102 w 154"/>
              <a:gd name="T91" fmla="*/ 163 h 238"/>
              <a:gd name="T92" fmla="*/ 108 w 154"/>
              <a:gd name="T93" fmla="*/ 154 h 238"/>
              <a:gd name="T94" fmla="*/ 108 w 154"/>
              <a:gd name="T95" fmla="*/ 153 h 238"/>
              <a:gd name="T96" fmla="*/ 109 w 154"/>
              <a:gd name="T97" fmla="*/ 153 h 238"/>
              <a:gd name="T98" fmla="*/ 109 w 154"/>
              <a:gd name="T99" fmla="*/ 153 h 238"/>
              <a:gd name="T100" fmla="*/ 109 w 154"/>
              <a:gd name="T101" fmla="*/ 153 h 238"/>
              <a:gd name="T102" fmla="*/ 109 w 154"/>
              <a:gd name="T103" fmla="*/ 152 h 238"/>
              <a:gd name="T104" fmla="*/ 109 w 154"/>
              <a:gd name="T105" fmla="*/ 152 h 238"/>
              <a:gd name="T106" fmla="*/ 154 w 154"/>
              <a:gd name="T107" fmla="*/ 0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54" h="238">
                <a:moveTo>
                  <a:pt x="154" y="0"/>
                </a:moveTo>
                <a:cubicBezTo>
                  <a:pt x="154" y="2"/>
                  <a:pt x="154" y="5"/>
                  <a:pt x="154" y="9"/>
                </a:cubicBezTo>
                <a:cubicBezTo>
                  <a:pt x="154" y="9"/>
                  <a:pt x="154" y="9"/>
                  <a:pt x="154" y="9"/>
                </a:cubicBezTo>
                <a:cubicBezTo>
                  <a:pt x="154" y="9"/>
                  <a:pt x="154" y="9"/>
                  <a:pt x="154" y="9"/>
                </a:cubicBezTo>
                <a:cubicBezTo>
                  <a:pt x="153" y="14"/>
                  <a:pt x="153" y="20"/>
                  <a:pt x="152" y="27"/>
                </a:cubicBezTo>
                <a:cubicBezTo>
                  <a:pt x="152" y="27"/>
                  <a:pt x="152" y="27"/>
                  <a:pt x="152" y="27"/>
                </a:cubicBezTo>
                <a:cubicBezTo>
                  <a:pt x="152" y="27"/>
                  <a:pt x="152" y="27"/>
                  <a:pt x="152" y="27"/>
                </a:cubicBezTo>
                <a:cubicBezTo>
                  <a:pt x="152" y="27"/>
                  <a:pt x="152" y="27"/>
                  <a:pt x="152" y="27"/>
                </a:cubicBezTo>
                <a:cubicBezTo>
                  <a:pt x="152" y="27"/>
                  <a:pt x="152" y="27"/>
                  <a:pt x="152" y="27"/>
                </a:cubicBezTo>
                <a:cubicBezTo>
                  <a:pt x="152" y="27"/>
                  <a:pt x="152" y="27"/>
                  <a:pt x="152" y="27"/>
                </a:cubicBezTo>
                <a:cubicBezTo>
                  <a:pt x="152" y="27"/>
                  <a:pt x="152" y="27"/>
                  <a:pt x="152" y="27"/>
                </a:cubicBezTo>
                <a:cubicBezTo>
                  <a:pt x="152" y="27"/>
                  <a:pt x="152" y="28"/>
                  <a:pt x="152" y="28"/>
                </a:cubicBezTo>
                <a:cubicBezTo>
                  <a:pt x="152" y="28"/>
                  <a:pt x="152" y="28"/>
                  <a:pt x="152" y="28"/>
                </a:cubicBezTo>
                <a:cubicBezTo>
                  <a:pt x="150" y="40"/>
                  <a:pt x="148" y="56"/>
                  <a:pt x="143" y="74"/>
                </a:cubicBezTo>
                <a:cubicBezTo>
                  <a:pt x="143" y="74"/>
                  <a:pt x="143" y="74"/>
                  <a:pt x="143" y="74"/>
                </a:cubicBezTo>
                <a:cubicBezTo>
                  <a:pt x="143" y="74"/>
                  <a:pt x="143" y="74"/>
                  <a:pt x="143" y="74"/>
                </a:cubicBezTo>
                <a:cubicBezTo>
                  <a:pt x="143" y="74"/>
                  <a:pt x="143" y="74"/>
                  <a:pt x="143" y="74"/>
                </a:cubicBezTo>
                <a:cubicBezTo>
                  <a:pt x="143" y="74"/>
                  <a:pt x="143" y="74"/>
                  <a:pt x="143" y="74"/>
                </a:cubicBezTo>
                <a:cubicBezTo>
                  <a:pt x="143" y="74"/>
                  <a:pt x="143" y="74"/>
                  <a:pt x="143" y="75"/>
                </a:cubicBezTo>
                <a:cubicBezTo>
                  <a:pt x="143" y="75"/>
                  <a:pt x="143" y="75"/>
                  <a:pt x="143" y="75"/>
                </a:cubicBezTo>
                <a:cubicBezTo>
                  <a:pt x="113" y="53"/>
                  <a:pt x="113" y="53"/>
                  <a:pt x="113" y="53"/>
                </a:cubicBezTo>
                <a:cubicBezTo>
                  <a:pt x="95" y="77"/>
                  <a:pt x="95" y="77"/>
                  <a:pt x="95" y="77"/>
                </a:cubicBezTo>
                <a:cubicBezTo>
                  <a:pt x="102" y="82"/>
                  <a:pt x="106" y="90"/>
                  <a:pt x="106" y="98"/>
                </a:cubicBezTo>
                <a:cubicBezTo>
                  <a:pt x="106" y="98"/>
                  <a:pt x="106" y="98"/>
                  <a:pt x="106" y="98"/>
                </a:cubicBezTo>
                <a:cubicBezTo>
                  <a:pt x="106" y="104"/>
                  <a:pt x="105" y="109"/>
                  <a:pt x="101" y="114"/>
                </a:cubicBezTo>
                <a:cubicBezTo>
                  <a:pt x="101" y="114"/>
                  <a:pt x="101" y="114"/>
                  <a:pt x="101" y="114"/>
                </a:cubicBezTo>
                <a:cubicBezTo>
                  <a:pt x="101" y="114"/>
                  <a:pt x="101" y="114"/>
                  <a:pt x="101" y="114"/>
                </a:cubicBezTo>
                <a:cubicBezTo>
                  <a:pt x="101" y="114"/>
                  <a:pt x="101" y="114"/>
                  <a:pt x="101" y="114"/>
                </a:cubicBezTo>
                <a:cubicBezTo>
                  <a:pt x="96" y="121"/>
                  <a:pt x="88" y="125"/>
                  <a:pt x="80" y="125"/>
                </a:cubicBezTo>
                <a:cubicBezTo>
                  <a:pt x="80" y="125"/>
                  <a:pt x="80" y="125"/>
                  <a:pt x="80" y="125"/>
                </a:cubicBezTo>
                <a:cubicBezTo>
                  <a:pt x="80" y="125"/>
                  <a:pt x="80" y="125"/>
                  <a:pt x="80" y="125"/>
                </a:cubicBezTo>
                <a:cubicBezTo>
                  <a:pt x="80" y="125"/>
                  <a:pt x="80" y="125"/>
                  <a:pt x="80" y="125"/>
                </a:cubicBezTo>
                <a:cubicBezTo>
                  <a:pt x="80" y="125"/>
                  <a:pt x="80" y="125"/>
                  <a:pt x="80" y="125"/>
                </a:cubicBezTo>
                <a:cubicBezTo>
                  <a:pt x="75" y="125"/>
                  <a:pt x="69" y="123"/>
                  <a:pt x="65" y="120"/>
                </a:cubicBezTo>
                <a:cubicBezTo>
                  <a:pt x="65" y="120"/>
                  <a:pt x="65" y="120"/>
                  <a:pt x="65" y="120"/>
                </a:cubicBezTo>
                <a:cubicBezTo>
                  <a:pt x="65" y="120"/>
                  <a:pt x="65" y="120"/>
                  <a:pt x="65" y="120"/>
                </a:cubicBezTo>
                <a:cubicBezTo>
                  <a:pt x="65" y="120"/>
                  <a:pt x="65" y="120"/>
                  <a:pt x="65" y="120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1" y="169"/>
                  <a:pt x="27" y="177"/>
                  <a:pt x="20" y="189"/>
                </a:cubicBezTo>
                <a:cubicBezTo>
                  <a:pt x="20" y="189"/>
                  <a:pt x="20" y="189"/>
                  <a:pt x="20" y="189"/>
                </a:cubicBezTo>
                <a:cubicBezTo>
                  <a:pt x="20" y="189"/>
                  <a:pt x="20" y="189"/>
                  <a:pt x="20" y="189"/>
                </a:cubicBezTo>
                <a:cubicBezTo>
                  <a:pt x="20" y="189"/>
                  <a:pt x="20" y="189"/>
                  <a:pt x="20" y="189"/>
                </a:cubicBezTo>
                <a:cubicBezTo>
                  <a:pt x="20" y="189"/>
                  <a:pt x="20" y="189"/>
                  <a:pt x="20" y="189"/>
                </a:cubicBezTo>
                <a:cubicBezTo>
                  <a:pt x="20" y="189"/>
                  <a:pt x="20" y="190"/>
                  <a:pt x="20" y="190"/>
                </a:cubicBezTo>
                <a:cubicBezTo>
                  <a:pt x="20" y="190"/>
                  <a:pt x="20" y="190"/>
                  <a:pt x="20" y="190"/>
                </a:cubicBezTo>
                <a:cubicBezTo>
                  <a:pt x="17" y="195"/>
                  <a:pt x="13" y="200"/>
                  <a:pt x="9" y="206"/>
                </a:cubicBezTo>
                <a:cubicBezTo>
                  <a:pt x="9" y="206"/>
                  <a:pt x="9" y="206"/>
                  <a:pt x="9" y="206"/>
                </a:cubicBezTo>
                <a:cubicBezTo>
                  <a:pt x="9" y="206"/>
                  <a:pt x="9" y="206"/>
                  <a:pt x="9" y="206"/>
                </a:cubicBezTo>
                <a:cubicBezTo>
                  <a:pt x="9" y="206"/>
                  <a:pt x="9" y="206"/>
                  <a:pt x="9" y="206"/>
                </a:cubicBezTo>
                <a:cubicBezTo>
                  <a:pt x="9" y="206"/>
                  <a:pt x="9" y="206"/>
                  <a:pt x="9" y="206"/>
                </a:cubicBezTo>
                <a:cubicBezTo>
                  <a:pt x="6" y="210"/>
                  <a:pt x="3" y="215"/>
                  <a:pt x="0" y="219"/>
                </a:cubicBezTo>
                <a:cubicBezTo>
                  <a:pt x="25" y="238"/>
                  <a:pt x="25" y="238"/>
                  <a:pt x="25" y="238"/>
                </a:cubicBezTo>
                <a:cubicBezTo>
                  <a:pt x="26" y="237"/>
                  <a:pt x="28" y="236"/>
                  <a:pt x="29" y="235"/>
                </a:cubicBezTo>
                <a:cubicBezTo>
                  <a:pt x="41" y="228"/>
                  <a:pt x="52" y="219"/>
                  <a:pt x="64" y="208"/>
                </a:cubicBezTo>
                <a:cubicBezTo>
                  <a:pt x="75" y="197"/>
                  <a:pt x="87" y="183"/>
                  <a:pt x="101" y="165"/>
                </a:cubicBezTo>
                <a:cubicBezTo>
                  <a:pt x="101" y="165"/>
                  <a:pt x="101" y="165"/>
                  <a:pt x="101" y="165"/>
                </a:cubicBezTo>
                <a:cubicBezTo>
                  <a:pt x="101" y="165"/>
                  <a:pt x="101" y="164"/>
                  <a:pt x="101" y="164"/>
                </a:cubicBezTo>
                <a:cubicBezTo>
                  <a:pt x="101" y="164"/>
                  <a:pt x="101" y="164"/>
                  <a:pt x="101" y="164"/>
                </a:cubicBezTo>
                <a:cubicBezTo>
                  <a:pt x="101" y="164"/>
                  <a:pt x="101" y="164"/>
                  <a:pt x="101" y="164"/>
                </a:cubicBezTo>
                <a:cubicBezTo>
                  <a:pt x="101" y="164"/>
                  <a:pt x="101" y="164"/>
                  <a:pt x="101" y="164"/>
                </a:cubicBezTo>
                <a:cubicBezTo>
                  <a:pt x="101" y="164"/>
                  <a:pt x="101" y="164"/>
                  <a:pt x="101" y="164"/>
                </a:cubicBezTo>
                <a:cubicBezTo>
                  <a:pt x="101" y="164"/>
                  <a:pt x="101" y="164"/>
                  <a:pt x="101" y="164"/>
                </a:cubicBezTo>
                <a:cubicBezTo>
                  <a:pt x="101" y="164"/>
                  <a:pt x="101" y="164"/>
                  <a:pt x="101" y="164"/>
                </a:cubicBezTo>
                <a:cubicBezTo>
                  <a:pt x="101" y="164"/>
                  <a:pt x="101" y="164"/>
                  <a:pt x="101" y="164"/>
                </a:cubicBezTo>
                <a:cubicBezTo>
                  <a:pt x="101" y="164"/>
                  <a:pt x="101" y="164"/>
                  <a:pt x="101" y="164"/>
                </a:cubicBezTo>
                <a:cubicBezTo>
                  <a:pt x="101" y="163"/>
                  <a:pt x="101" y="163"/>
                  <a:pt x="102" y="163"/>
                </a:cubicBezTo>
                <a:cubicBezTo>
                  <a:pt x="102" y="163"/>
                  <a:pt x="102" y="163"/>
                  <a:pt x="102" y="163"/>
                </a:cubicBezTo>
                <a:cubicBezTo>
                  <a:pt x="104" y="160"/>
                  <a:pt x="106" y="157"/>
                  <a:pt x="108" y="154"/>
                </a:cubicBezTo>
                <a:cubicBezTo>
                  <a:pt x="108" y="154"/>
                  <a:pt x="108" y="154"/>
                  <a:pt x="108" y="154"/>
                </a:cubicBezTo>
                <a:cubicBezTo>
                  <a:pt x="108" y="153"/>
                  <a:pt x="108" y="153"/>
                  <a:pt x="108" y="153"/>
                </a:cubicBezTo>
                <a:cubicBezTo>
                  <a:pt x="108" y="153"/>
                  <a:pt x="108" y="153"/>
                  <a:pt x="108" y="153"/>
                </a:cubicBezTo>
                <a:cubicBezTo>
                  <a:pt x="108" y="153"/>
                  <a:pt x="109" y="153"/>
                  <a:pt x="109" y="153"/>
                </a:cubicBezTo>
                <a:cubicBezTo>
                  <a:pt x="109" y="153"/>
                  <a:pt x="109" y="153"/>
                  <a:pt x="109" y="153"/>
                </a:cubicBezTo>
                <a:cubicBezTo>
                  <a:pt x="109" y="153"/>
                  <a:pt x="109" y="153"/>
                  <a:pt x="109" y="153"/>
                </a:cubicBezTo>
                <a:cubicBezTo>
                  <a:pt x="109" y="153"/>
                  <a:pt x="109" y="153"/>
                  <a:pt x="109" y="153"/>
                </a:cubicBezTo>
                <a:cubicBezTo>
                  <a:pt x="109" y="153"/>
                  <a:pt x="109" y="153"/>
                  <a:pt x="109" y="153"/>
                </a:cubicBezTo>
                <a:cubicBezTo>
                  <a:pt x="109" y="153"/>
                  <a:pt x="109" y="153"/>
                  <a:pt x="109" y="153"/>
                </a:cubicBezTo>
                <a:cubicBezTo>
                  <a:pt x="109" y="153"/>
                  <a:pt x="109" y="152"/>
                  <a:pt x="109" y="152"/>
                </a:cubicBezTo>
                <a:cubicBezTo>
                  <a:pt x="109" y="152"/>
                  <a:pt x="109" y="152"/>
                  <a:pt x="109" y="152"/>
                </a:cubicBezTo>
                <a:cubicBezTo>
                  <a:pt x="109" y="152"/>
                  <a:pt x="109" y="152"/>
                  <a:pt x="109" y="152"/>
                </a:cubicBezTo>
                <a:cubicBezTo>
                  <a:pt x="147" y="93"/>
                  <a:pt x="153" y="25"/>
                  <a:pt x="154" y="4"/>
                </a:cubicBezTo>
                <a:cubicBezTo>
                  <a:pt x="154" y="2"/>
                  <a:pt x="154" y="1"/>
                  <a:pt x="154" y="0"/>
                </a:cubicBezTo>
              </a:path>
            </a:pathLst>
          </a:custGeom>
          <a:solidFill>
            <a:sysClr val="window" lastClr="FFFFFF">
              <a:lumMod val="85000"/>
            </a:sysClr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p>
            <a:pPr algn="ctr"/>
          </a:p>
        </p:txBody>
      </p:sp>
      <p:sp>
        <p:nvSpPr>
          <p:cNvPr id="36" name="任意多边形 35"/>
          <p:cNvSpPr/>
          <p:nvPr>
            <p:custDataLst>
              <p:tags r:id="rId34"/>
            </p:custDataLst>
          </p:nvPr>
        </p:nvSpPr>
        <p:spPr bwMode="auto">
          <a:xfrm rot="607256">
            <a:off x="7535384" y="2271437"/>
            <a:ext cx="118633" cy="711793"/>
          </a:xfrm>
          <a:custGeom>
            <a:avLst/>
            <a:gdLst>
              <a:gd name="T0" fmla="*/ 0 w 11"/>
              <a:gd name="T1" fmla="*/ 65 h 66"/>
              <a:gd name="T2" fmla="*/ 0 w 11"/>
              <a:gd name="T3" fmla="*/ 66 h 66"/>
              <a:gd name="T4" fmla="*/ 0 w 11"/>
              <a:gd name="T5" fmla="*/ 66 h 66"/>
              <a:gd name="T6" fmla="*/ 0 w 11"/>
              <a:gd name="T7" fmla="*/ 65 h 66"/>
              <a:gd name="T8" fmla="*/ 0 w 11"/>
              <a:gd name="T9" fmla="*/ 65 h 66"/>
              <a:gd name="T10" fmla="*/ 0 w 11"/>
              <a:gd name="T11" fmla="*/ 65 h 66"/>
              <a:gd name="T12" fmla="*/ 0 w 11"/>
              <a:gd name="T13" fmla="*/ 65 h 66"/>
              <a:gd name="T14" fmla="*/ 0 w 11"/>
              <a:gd name="T15" fmla="*/ 65 h 66"/>
              <a:gd name="T16" fmla="*/ 0 w 11"/>
              <a:gd name="T17" fmla="*/ 65 h 66"/>
              <a:gd name="T18" fmla="*/ 0 w 11"/>
              <a:gd name="T19" fmla="*/ 65 h 66"/>
              <a:gd name="T20" fmla="*/ 9 w 11"/>
              <a:gd name="T21" fmla="*/ 19 h 66"/>
              <a:gd name="T22" fmla="*/ 9 w 11"/>
              <a:gd name="T23" fmla="*/ 19 h 66"/>
              <a:gd name="T24" fmla="*/ 9 w 11"/>
              <a:gd name="T25" fmla="*/ 19 h 66"/>
              <a:gd name="T26" fmla="*/ 9 w 11"/>
              <a:gd name="T27" fmla="*/ 18 h 66"/>
              <a:gd name="T28" fmla="*/ 9 w 11"/>
              <a:gd name="T29" fmla="*/ 18 h 66"/>
              <a:gd name="T30" fmla="*/ 9 w 11"/>
              <a:gd name="T31" fmla="*/ 18 h 66"/>
              <a:gd name="T32" fmla="*/ 9 w 11"/>
              <a:gd name="T33" fmla="*/ 18 h 66"/>
              <a:gd name="T34" fmla="*/ 9 w 11"/>
              <a:gd name="T35" fmla="*/ 18 h 66"/>
              <a:gd name="T36" fmla="*/ 9 w 11"/>
              <a:gd name="T37" fmla="*/ 18 h 66"/>
              <a:gd name="T38" fmla="*/ 9 w 11"/>
              <a:gd name="T39" fmla="*/ 18 h 66"/>
              <a:gd name="T40" fmla="*/ 9 w 11"/>
              <a:gd name="T41" fmla="*/ 18 h 66"/>
              <a:gd name="T42" fmla="*/ 9 w 11"/>
              <a:gd name="T43" fmla="*/ 18 h 66"/>
              <a:gd name="T44" fmla="*/ 11 w 11"/>
              <a:gd name="T45" fmla="*/ 0 h 66"/>
              <a:gd name="T46" fmla="*/ 9 w 11"/>
              <a:gd name="T47" fmla="*/ 18 h 66"/>
              <a:gd name="T48" fmla="*/ 11 w 11"/>
              <a:gd name="T49" fmla="*/ 0 h 66"/>
              <a:gd name="T50" fmla="*/ 11 w 11"/>
              <a:gd name="T51" fmla="*/ 0 h 66"/>
              <a:gd name="T52" fmla="*/ 11 w 11"/>
              <a:gd name="T53" fmla="*/ 0 h 66"/>
              <a:gd name="T54" fmla="*/ 11 w 11"/>
              <a:gd name="T55" fmla="*/ 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1" h="66">
                <a:moveTo>
                  <a:pt x="0" y="65"/>
                </a:moveTo>
                <a:cubicBezTo>
                  <a:pt x="0" y="65"/>
                  <a:pt x="0" y="65"/>
                  <a:pt x="0" y="66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5"/>
                  <a:pt x="0" y="65"/>
                  <a:pt x="0" y="65"/>
                </a:cubicBezTo>
                <a:moveTo>
                  <a:pt x="0" y="65"/>
                </a:moveTo>
                <a:cubicBezTo>
                  <a:pt x="0" y="65"/>
                  <a:pt x="0" y="65"/>
                  <a:pt x="0" y="65"/>
                </a:cubicBezTo>
                <a:cubicBezTo>
                  <a:pt x="0" y="65"/>
                  <a:pt x="0" y="65"/>
                  <a:pt x="0" y="65"/>
                </a:cubicBezTo>
                <a:moveTo>
                  <a:pt x="0" y="65"/>
                </a:moveTo>
                <a:cubicBezTo>
                  <a:pt x="0" y="65"/>
                  <a:pt x="0" y="65"/>
                  <a:pt x="0" y="65"/>
                </a:cubicBezTo>
                <a:cubicBezTo>
                  <a:pt x="0" y="65"/>
                  <a:pt x="0" y="65"/>
                  <a:pt x="0" y="65"/>
                </a:cubicBezTo>
                <a:moveTo>
                  <a:pt x="9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9"/>
                  <a:pt x="9" y="19"/>
                  <a:pt x="9" y="19"/>
                </a:cubicBezTo>
                <a:moveTo>
                  <a:pt x="9" y="18"/>
                </a:moveTo>
                <a:cubicBezTo>
                  <a:pt x="9" y="18"/>
                  <a:pt x="9" y="18"/>
                  <a:pt x="9" y="18"/>
                </a:cubicBezTo>
                <a:cubicBezTo>
                  <a:pt x="9" y="18"/>
                  <a:pt x="9" y="18"/>
                  <a:pt x="9" y="18"/>
                </a:cubicBezTo>
                <a:moveTo>
                  <a:pt x="9" y="18"/>
                </a:moveTo>
                <a:cubicBezTo>
                  <a:pt x="9" y="18"/>
                  <a:pt x="9" y="18"/>
                  <a:pt x="9" y="18"/>
                </a:cubicBezTo>
                <a:cubicBezTo>
                  <a:pt x="9" y="18"/>
                  <a:pt x="9" y="18"/>
                  <a:pt x="9" y="18"/>
                </a:cubicBezTo>
                <a:moveTo>
                  <a:pt x="9" y="18"/>
                </a:moveTo>
                <a:cubicBezTo>
                  <a:pt x="9" y="18"/>
                  <a:pt x="9" y="18"/>
                  <a:pt x="9" y="18"/>
                </a:cubicBezTo>
                <a:cubicBezTo>
                  <a:pt x="9" y="18"/>
                  <a:pt x="9" y="18"/>
                  <a:pt x="9" y="18"/>
                </a:cubicBezTo>
                <a:moveTo>
                  <a:pt x="11" y="0"/>
                </a:moveTo>
                <a:cubicBezTo>
                  <a:pt x="10" y="5"/>
                  <a:pt x="10" y="11"/>
                  <a:pt x="9" y="18"/>
                </a:cubicBezTo>
                <a:cubicBezTo>
                  <a:pt x="10" y="11"/>
                  <a:pt x="10" y="5"/>
                  <a:pt x="11" y="0"/>
                </a:cubicBezTo>
                <a:moveTo>
                  <a:pt x="11" y="0"/>
                </a:moveTo>
                <a:cubicBezTo>
                  <a:pt x="11" y="0"/>
                  <a:pt x="11" y="0"/>
                  <a:pt x="11" y="0"/>
                </a:cubicBezTo>
                <a:cubicBezTo>
                  <a:pt x="11" y="0"/>
                  <a:pt x="11" y="0"/>
                  <a:pt x="11" y="0"/>
                </a:cubicBezTo>
              </a:path>
            </a:pathLst>
          </a:custGeom>
          <a:solidFill>
            <a:srgbClr val="F197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p>
            <a:pPr algn="ctr"/>
          </a:p>
        </p:txBody>
      </p:sp>
      <p:sp>
        <p:nvSpPr>
          <p:cNvPr id="37" name="任意多边形 36"/>
          <p:cNvSpPr/>
          <p:nvPr>
            <p:custDataLst>
              <p:tags r:id="rId35"/>
            </p:custDataLst>
          </p:nvPr>
        </p:nvSpPr>
        <p:spPr bwMode="auto">
          <a:xfrm rot="607256">
            <a:off x="5835656" y="3713174"/>
            <a:ext cx="223576" cy="419777"/>
          </a:xfrm>
          <a:custGeom>
            <a:avLst/>
            <a:gdLst>
              <a:gd name="T0" fmla="*/ 0 w 21"/>
              <a:gd name="T1" fmla="*/ 39 h 39"/>
              <a:gd name="T2" fmla="*/ 0 w 21"/>
              <a:gd name="T3" fmla="*/ 39 h 39"/>
              <a:gd name="T4" fmla="*/ 0 w 21"/>
              <a:gd name="T5" fmla="*/ 39 h 39"/>
              <a:gd name="T6" fmla="*/ 0 w 21"/>
              <a:gd name="T7" fmla="*/ 39 h 39"/>
              <a:gd name="T8" fmla="*/ 0 w 21"/>
              <a:gd name="T9" fmla="*/ 39 h 39"/>
              <a:gd name="T10" fmla="*/ 0 w 21"/>
              <a:gd name="T11" fmla="*/ 39 h 39"/>
              <a:gd name="T12" fmla="*/ 11 w 21"/>
              <a:gd name="T13" fmla="*/ 23 h 39"/>
              <a:gd name="T14" fmla="*/ 0 w 21"/>
              <a:gd name="T15" fmla="*/ 39 h 39"/>
              <a:gd name="T16" fmla="*/ 11 w 21"/>
              <a:gd name="T17" fmla="*/ 23 h 39"/>
              <a:gd name="T18" fmla="*/ 11 w 21"/>
              <a:gd name="T19" fmla="*/ 22 h 39"/>
              <a:gd name="T20" fmla="*/ 11 w 21"/>
              <a:gd name="T21" fmla="*/ 23 h 39"/>
              <a:gd name="T22" fmla="*/ 11 w 21"/>
              <a:gd name="T23" fmla="*/ 22 h 39"/>
              <a:gd name="T24" fmla="*/ 11 w 21"/>
              <a:gd name="T25" fmla="*/ 22 h 39"/>
              <a:gd name="T26" fmla="*/ 11 w 21"/>
              <a:gd name="T27" fmla="*/ 22 h 39"/>
              <a:gd name="T28" fmla="*/ 11 w 21"/>
              <a:gd name="T29" fmla="*/ 22 h 39"/>
              <a:gd name="T30" fmla="*/ 11 w 21"/>
              <a:gd name="T31" fmla="*/ 22 h 39"/>
              <a:gd name="T32" fmla="*/ 11 w 21"/>
              <a:gd name="T33" fmla="*/ 22 h 39"/>
              <a:gd name="T34" fmla="*/ 11 w 21"/>
              <a:gd name="T35" fmla="*/ 22 h 39"/>
              <a:gd name="T36" fmla="*/ 21 w 21"/>
              <a:gd name="T37" fmla="*/ 0 h 39"/>
              <a:gd name="T38" fmla="*/ 21 w 21"/>
              <a:gd name="T39" fmla="*/ 0 h 39"/>
              <a:gd name="T40" fmla="*/ 21 w 21"/>
              <a:gd name="T41" fmla="*/ 0 h 39"/>
              <a:gd name="T42" fmla="*/ 21 w 21"/>
              <a:gd name="T43" fmla="*/ 0 h 39"/>
              <a:gd name="T44" fmla="*/ 21 w 21"/>
              <a:gd name="T45" fmla="*/ 0 h 39"/>
              <a:gd name="T46" fmla="*/ 21 w 21"/>
              <a:gd name="T47" fmla="*/ 0 h 39"/>
              <a:gd name="T48" fmla="*/ 21 w 21"/>
              <a:gd name="T49" fmla="*/ 0 h 39"/>
              <a:gd name="T50" fmla="*/ 21 w 21"/>
              <a:gd name="T51" fmla="*/ 0 h 39"/>
              <a:gd name="T52" fmla="*/ 21 w 21"/>
              <a:gd name="T53" fmla="*/ 0 h 39"/>
              <a:gd name="T54" fmla="*/ 21 w 21"/>
              <a:gd name="T55" fmla="*/ 0 h 39"/>
              <a:gd name="T56" fmla="*/ 21 w 21"/>
              <a:gd name="T57" fmla="*/ 0 h 39"/>
              <a:gd name="T58" fmla="*/ 21 w 21"/>
              <a:gd name="T59" fmla="*/ 0 h 39"/>
              <a:gd name="T60" fmla="*/ 21 w 21"/>
              <a:gd name="T61" fmla="*/ 0 h 39"/>
              <a:gd name="T62" fmla="*/ 21 w 21"/>
              <a:gd name="T63" fmla="*/ 0 h 39"/>
              <a:gd name="T64" fmla="*/ 21 w 21"/>
              <a:gd name="T65" fmla="*/ 0 h 39"/>
              <a:gd name="T66" fmla="*/ 21 w 21"/>
              <a:gd name="T67" fmla="*/ 0 h 39"/>
              <a:gd name="T68" fmla="*/ 21 w 21"/>
              <a:gd name="T69" fmla="*/ 0 h 39"/>
              <a:gd name="T70" fmla="*/ 21 w 21"/>
              <a:gd name="T71" fmla="*/ 0 h 39"/>
              <a:gd name="T72" fmla="*/ 21 w 21"/>
              <a:gd name="T73" fmla="*/ 0 h 39"/>
              <a:gd name="T74" fmla="*/ 21 w 21"/>
              <a:gd name="T75" fmla="*/ 0 h 39"/>
              <a:gd name="T76" fmla="*/ 21 w 21"/>
              <a:gd name="T77" fmla="*/ 0 h 39"/>
              <a:gd name="T78" fmla="*/ 21 w 21"/>
              <a:gd name="T79" fmla="*/ 0 h 39"/>
              <a:gd name="T80" fmla="*/ 21 w 21"/>
              <a:gd name="T81" fmla="*/ 0 h 39"/>
              <a:gd name="T82" fmla="*/ 21 w 21"/>
              <a:gd name="T83" fmla="*/ 0 h 39"/>
              <a:gd name="T84" fmla="*/ 21 w 21"/>
              <a:gd name="T85" fmla="*/ 0 h 39"/>
              <a:gd name="T86" fmla="*/ 21 w 21"/>
              <a:gd name="T87" fmla="*/ 0 h 39"/>
              <a:gd name="T88" fmla="*/ 21 w 21"/>
              <a:gd name="T89" fmla="*/ 0 h 39"/>
              <a:gd name="T90" fmla="*/ 21 w 21"/>
              <a:gd name="T91" fmla="*/ 0 h 39"/>
              <a:gd name="T92" fmla="*/ 21 w 21"/>
              <a:gd name="T93" fmla="*/ 0 h 39"/>
              <a:gd name="T94" fmla="*/ 21 w 21"/>
              <a:gd name="T95" fmla="*/ 0 h 39"/>
              <a:gd name="T96" fmla="*/ 21 w 21"/>
              <a:gd name="T97" fmla="*/ 0 h 39"/>
              <a:gd name="T98" fmla="*/ 21 w 21"/>
              <a:gd name="T99" fmla="*/ 0 h 39"/>
              <a:gd name="T100" fmla="*/ 21 w 21"/>
              <a:gd name="T101" fmla="*/ 0 h 39"/>
              <a:gd name="T102" fmla="*/ 21 w 21"/>
              <a:gd name="T103" fmla="*/ 0 h 39"/>
              <a:gd name="T104" fmla="*/ 21 w 21"/>
              <a:gd name="T105" fmla="*/ 0 h 39"/>
              <a:gd name="T106" fmla="*/ 21 w 21"/>
              <a:gd name="T107" fmla="*/ 0 h 39"/>
              <a:gd name="T108" fmla="*/ 21 w 21"/>
              <a:gd name="T109" fmla="*/ 0 h 39"/>
              <a:gd name="T110" fmla="*/ 21 w 21"/>
              <a:gd name="T111" fmla="*/ 0 h 39"/>
              <a:gd name="T112" fmla="*/ 21 w 21"/>
              <a:gd name="T113" fmla="*/ 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1" h="39">
                <a:moveTo>
                  <a:pt x="0" y="39"/>
                </a:move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9"/>
                  <a:pt x="0" y="39"/>
                </a:cubicBezTo>
                <a:moveTo>
                  <a:pt x="0" y="39"/>
                </a:move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9"/>
                  <a:pt x="0" y="39"/>
                </a:cubicBezTo>
                <a:moveTo>
                  <a:pt x="11" y="23"/>
                </a:moveTo>
                <a:cubicBezTo>
                  <a:pt x="8" y="28"/>
                  <a:pt x="4" y="33"/>
                  <a:pt x="0" y="39"/>
                </a:cubicBezTo>
                <a:cubicBezTo>
                  <a:pt x="4" y="33"/>
                  <a:pt x="8" y="28"/>
                  <a:pt x="11" y="23"/>
                </a:cubicBezTo>
                <a:moveTo>
                  <a:pt x="11" y="22"/>
                </a:moveTo>
                <a:cubicBezTo>
                  <a:pt x="11" y="22"/>
                  <a:pt x="11" y="23"/>
                  <a:pt x="11" y="23"/>
                </a:cubicBezTo>
                <a:cubicBezTo>
                  <a:pt x="11" y="23"/>
                  <a:pt x="11" y="22"/>
                  <a:pt x="11" y="22"/>
                </a:cubicBezTo>
                <a:moveTo>
                  <a:pt x="11" y="22"/>
                </a:moveTo>
                <a:cubicBezTo>
                  <a:pt x="11" y="22"/>
                  <a:pt x="11" y="22"/>
                  <a:pt x="11" y="22"/>
                </a:cubicBezTo>
                <a:cubicBezTo>
                  <a:pt x="11" y="22"/>
                  <a:pt x="11" y="22"/>
                  <a:pt x="11" y="22"/>
                </a:cubicBezTo>
                <a:moveTo>
                  <a:pt x="11" y="22"/>
                </a:moveTo>
                <a:cubicBezTo>
                  <a:pt x="11" y="22"/>
                  <a:pt x="11" y="22"/>
                  <a:pt x="11" y="22"/>
                </a:cubicBezTo>
                <a:cubicBezTo>
                  <a:pt x="11" y="22"/>
                  <a:pt x="11" y="22"/>
                  <a:pt x="11" y="22"/>
                </a:cubicBezTo>
                <a:moveTo>
                  <a:pt x="21" y="0"/>
                </a:move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moveTo>
                  <a:pt x="21" y="0"/>
                </a:move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moveTo>
                  <a:pt x="21" y="0"/>
                </a:move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moveTo>
                  <a:pt x="21" y="0"/>
                </a:move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moveTo>
                  <a:pt x="21" y="0"/>
                </a:move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moveTo>
                  <a:pt x="21" y="0"/>
                </a:move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moveTo>
                  <a:pt x="21" y="0"/>
                </a:move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moveTo>
                  <a:pt x="21" y="0"/>
                </a:move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moveTo>
                  <a:pt x="21" y="0"/>
                </a:move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moveTo>
                  <a:pt x="21" y="0"/>
                </a:move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moveTo>
                  <a:pt x="21" y="0"/>
                </a:move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moveTo>
                  <a:pt x="21" y="0"/>
                </a:move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moveTo>
                  <a:pt x="21" y="0"/>
                </a:move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21" y="0"/>
                  <a:pt x="21" y="0"/>
                </a:cubicBezTo>
              </a:path>
            </a:pathLst>
          </a:custGeom>
          <a:solidFill>
            <a:srgbClr val="005F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p>
            <a:pPr algn="ctr"/>
          </a:p>
        </p:txBody>
      </p:sp>
      <p:sp>
        <p:nvSpPr>
          <p:cNvPr id="38" name="任意多边形 37"/>
          <p:cNvSpPr/>
          <p:nvPr>
            <p:custDataLst>
              <p:tags r:id="rId36"/>
            </p:custDataLst>
          </p:nvPr>
        </p:nvSpPr>
        <p:spPr bwMode="auto">
          <a:xfrm rot="607256">
            <a:off x="5744610" y="4527694"/>
            <a:ext cx="13688" cy="0"/>
          </a:xfrm>
          <a:custGeom>
            <a:avLst/>
            <a:gdLst>
              <a:gd name="T0" fmla="*/ 1 w 1"/>
              <a:gd name="T1" fmla="*/ 0 w 1"/>
              <a:gd name="T2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">
                <a:moveTo>
                  <a:pt x="1" y="0"/>
                </a:moveTo>
                <a:cubicBezTo>
                  <a:pt x="1" y="0"/>
                  <a:pt x="1" y="0"/>
                  <a:pt x="0" y="0"/>
                </a:cubicBezTo>
                <a:cubicBezTo>
                  <a:pt x="1" y="0"/>
                  <a:pt x="1" y="0"/>
                  <a:pt x="1" y="0"/>
                </a:cubicBezTo>
              </a:path>
            </a:pathLst>
          </a:custGeom>
          <a:solidFill>
            <a:srgbClr val="FCFD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1440" tIns="45720" rIns="91440" bIns="45720" anchor="ctr">
            <a:normAutofit fontScale="25000" lnSpcReduction="20000"/>
          </a:bodyPr>
          <a:p>
            <a:pPr algn="ctr"/>
          </a:p>
        </p:txBody>
      </p:sp>
      <p:sp>
        <p:nvSpPr>
          <p:cNvPr id="39" name="任意多边形 38"/>
          <p:cNvSpPr/>
          <p:nvPr>
            <p:custDataLst>
              <p:tags r:id="rId37"/>
            </p:custDataLst>
          </p:nvPr>
        </p:nvSpPr>
        <p:spPr bwMode="auto">
          <a:xfrm rot="607256">
            <a:off x="5746919" y="4501616"/>
            <a:ext cx="77567" cy="31939"/>
          </a:xfrm>
          <a:custGeom>
            <a:avLst/>
            <a:gdLst>
              <a:gd name="T0" fmla="*/ 7 w 7"/>
              <a:gd name="T1" fmla="*/ 0 h 3"/>
              <a:gd name="T2" fmla="*/ 0 w 7"/>
              <a:gd name="T3" fmla="*/ 3 h 3"/>
              <a:gd name="T4" fmla="*/ 0 w 7"/>
              <a:gd name="T5" fmla="*/ 3 h 3"/>
              <a:gd name="T6" fmla="*/ 1 w 7"/>
              <a:gd name="T7" fmla="*/ 3 h 3"/>
              <a:gd name="T8" fmla="*/ 7 w 7"/>
              <a:gd name="T9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3">
                <a:moveTo>
                  <a:pt x="7" y="0"/>
                </a:moveTo>
                <a:cubicBezTo>
                  <a:pt x="5" y="1"/>
                  <a:pt x="2" y="2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1" y="3"/>
                  <a:pt x="1" y="3"/>
                  <a:pt x="1" y="3"/>
                </a:cubicBezTo>
                <a:cubicBezTo>
                  <a:pt x="3" y="2"/>
                  <a:pt x="5" y="1"/>
                  <a:pt x="7" y="0"/>
                </a:cubicBezTo>
              </a:path>
            </a:pathLst>
          </a:custGeom>
          <a:solidFill>
            <a:srgbClr val="00649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1440" tIns="45720" rIns="91440" bIns="45720" anchor="ctr">
            <a:normAutofit fontScale="25000" lnSpcReduction="20000"/>
          </a:bodyPr>
          <a:p>
            <a:pPr algn="ctr"/>
          </a:p>
        </p:txBody>
      </p:sp>
      <p:sp>
        <p:nvSpPr>
          <p:cNvPr id="40" name="任意多边形 39"/>
          <p:cNvSpPr/>
          <p:nvPr>
            <p:custDataLst>
              <p:tags r:id="rId38"/>
            </p:custDataLst>
          </p:nvPr>
        </p:nvSpPr>
        <p:spPr bwMode="auto">
          <a:xfrm rot="607256">
            <a:off x="5895880" y="4480611"/>
            <a:ext cx="13688" cy="9126"/>
          </a:xfrm>
          <a:custGeom>
            <a:avLst/>
            <a:gdLst>
              <a:gd name="T0" fmla="*/ 1 w 1"/>
              <a:gd name="T1" fmla="*/ 0 h 1"/>
              <a:gd name="T2" fmla="*/ 0 w 1"/>
              <a:gd name="T3" fmla="*/ 1 h 1"/>
              <a:gd name="T4" fmla="*/ 0 w 1"/>
              <a:gd name="T5" fmla="*/ 1 h 1"/>
              <a:gd name="T6" fmla="*/ 1 w 1"/>
              <a:gd name="T7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1">
                <a:moveTo>
                  <a:pt x="1" y="0"/>
                </a:move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1" y="0"/>
                </a:cubicBezTo>
              </a:path>
            </a:pathLst>
          </a:custGeom>
          <a:solidFill>
            <a:srgbClr val="FCFD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1440" tIns="45720" rIns="91440" bIns="45720" anchor="ctr">
            <a:normAutofit fontScale="25000" lnSpcReduction="20000"/>
          </a:bodyPr>
          <a:p>
            <a:pPr algn="ctr"/>
          </a:p>
        </p:txBody>
      </p:sp>
      <p:sp>
        <p:nvSpPr>
          <p:cNvPr id="41" name="任意多边形 40"/>
          <p:cNvSpPr/>
          <p:nvPr>
            <p:custDataLst>
              <p:tags r:id="rId39"/>
            </p:custDataLst>
          </p:nvPr>
        </p:nvSpPr>
        <p:spPr bwMode="auto">
          <a:xfrm rot="607256">
            <a:off x="5886130" y="4487661"/>
            <a:ext cx="9126" cy="0"/>
          </a:xfrm>
          <a:custGeom>
            <a:avLst/>
            <a:gdLst>
              <a:gd name="T0" fmla="*/ 1 w 1"/>
              <a:gd name="T1" fmla="*/ 0 w 1"/>
              <a:gd name="T2" fmla="*/ 0 w 1"/>
              <a:gd name="T3" fmla="*/ 1 w 1"/>
              <a:gd name="T4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1">
                <a:moveTo>
                  <a:pt x="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0"/>
                  <a:pt x="1" y="0"/>
                </a:cubicBezTo>
              </a:path>
            </a:pathLst>
          </a:custGeom>
          <a:solidFill>
            <a:srgbClr val="EEEF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1440" tIns="45720" rIns="91440" bIns="45720" anchor="ctr">
            <a:normAutofit fontScale="25000" lnSpcReduction="20000"/>
          </a:bodyPr>
          <a:p>
            <a:pPr algn="ctr"/>
          </a:p>
        </p:txBody>
      </p:sp>
      <p:sp>
        <p:nvSpPr>
          <p:cNvPr id="42" name="任意多边形 41"/>
          <p:cNvSpPr/>
          <p:nvPr>
            <p:custDataLst>
              <p:tags r:id="rId40"/>
            </p:custDataLst>
          </p:nvPr>
        </p:nvSpPr>
        <p:spPr bwMode="auto">
          <a:xfrm rot="607256">
            <a:off x="5829069" y="4481801"/>
            <a:ext cx="54752" cy="31939"/>
          </a:xfrm>
          <a:custGeom>
            <a:avLst/>
            <a:gdLst>
              <a:gd name="T0" fmla="*/ 5 w 5"/>
              <a:gd name="T1" fmla="*/ 0 h 3"/>
              <a:gd name="T2" fmla="*/ 0 w 5"/>
              <a:gd name="T3" fmla="*/ 3 h 3"/>
              <a:gd name="T4" fmla="*/ 5 w 5"/>
              <a:gd name="T5" fmla="*/ 0 h 3"/>
              <a:gd name="T6" fmla="*/ 5 w 5"/>
              <a:gd name="T7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3">
                <a:moveTo>
                  <a:pt x="5" y="0"/>
                </a:moveTo>
                <a:cubicBezTo>
                  <a:pt x="3" y="1"/>
                  <a:pt x="2" y="2"/>
                  <a:pt x="0" y="3"/>
                </a:cubicBezTo>
                <a:cubicBezTo>
                  <a:pt x="2" y="2"/>
                  <a:pt x="3" y="1"/>
                  <a:pt x="5" y="0"/>
                </a:cubicBezTo>
                <a:cubicBezTo>
                  <a:pt x="5" y="0"/>
                  <a:pt x="5" y="0"/>
                  <a:pt x="5" y="0"/>
                </a:cubicBezTo>
              </a:path>
            </a:pathLst>
          </a:custGeom>
          <a:solidFill>
            <a:srgbClr val="00649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1440" tIns="45720" rIns="91440" bIns="45720" anchor="ctr">
            <a:normAutofit fontScale="25000" lnSpcReduction="20000"/>
          </a:bodyPr>
          <a:p>
            <a:pPr algn="ctr"/>
          </a:p>
        </p:txBody>
      </p:sp>
      <p:sp>
        <p:nvSpPr>
          <p:cNvPr id="43" name="任意多边形 42"/>
          <p:cNvSpPr/>
          <p:nvPr>
            <p:custDataLst>
              <p:tags r:id="rId41"/>
            </p:custDataLst>
          </p:nvPr>
        </p:nvSpPr>
        <p:spPr bwMode="auto">
          <a:xfrm rot="607256">
            <a:off x="7738085" y="2161628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FFA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1440" tIns="45720" rIns="91440" bIns="45720" anchor="ctr">
            <a:normAutofit fontScale="25000" lnSpcReduction="20000"/>
          </a:bodyPr>
          <a:p>
            <a:pPr algn="ctr"/>
          </a:p>
        </p:txBody>
      </p:sp>
      <p:sp>
        <p:nvSpPr>
          <p:cNvPr id="44" name="任意多边形 43"/>
          <p:cNvSpPr/>
          <p:nvPr>
            <p:custDataLst>
              <p:tags r:id="rId42"/>
            </p:custDataLst>
          </p:nvPr>
        </p:nvSpPr>
        <p:spPr bwMode="auto">
          <a:xfrm rot="607256">
            <a:off x="7225173" y="2116208"/>
            <a:ext cx="442590" cy="839551"/>
          </a:xfrm>
          <a:custGeom>
            <a:avLst/>
            <a:gdLst>
              <a:gd name="T0" fmla="*/ 30 w 41"/>
              <a:gd name="T1" fmla="*/ 77 h 78"/>
              <a:gd name="T2" fmla="*/ 30 w 41"/>
              <a:gd name="T3" fmla="*/ 77 h 78"/>
              <a:gd name="T4" fmla="*/ 30 w 41"/>
              <a:gd name="T5" fmla="*/ 77 h 78"/>
              <a:gd name="T6" fmla="*/ 30 w 41"/>
              <a:gd name="T7" fmla="*/ 77 h 78"/>
              <a:gd name="T8" fmla="*/ 30 w 41"/>
              <a:gd name="T9" fmla="*/ 77 h 78"/>
              <a:gd name="T10" fmla="*/ 30 w 41"/>
              <a:gd name="T11" fmla="*/ 77 h 78"/>
              <a:gd name="T12" fmla="*/ 0 w 41"/>
              <a:gd name="T13" fmla="*/ 56 h 78"/>
              <a:gd name="T14" fmla="*/ 0 w 41"/>
              <a:gd name="T15" fmla="*/ 56 h 78"/>
              <a:gd name="T16" fmla="*/ 30 w 41"/>
              <a:gd name="T17" fmla="*/ 78 h 78"/>
              <a:gd name="T18" fmla="*/ 0 w 41"/>
              <a:gd name="T19" fmla="*/ 56 h 78"/>
              <a:gd name="T20" fmla="*/ 39 w 41"/>
              <a:gd name="T21" fmla="*/ 31 h 78"/>
              <a:gd name="T22" fmla="*/ 30 w 41"/>
              <a:gd name="T23" fmla="*/ 77 h 78"/>
              <a:gd name="T24" fmla="*/ 39 w 41"/>
              <a:gd name="T25" fmla="*/ 31 h 78"/>
              <a:gd name="T26" fmla="*/ 39 w 41"/>
              <a:gd name="T27" fmla="*/ 30 h 78"/>
              <a:gd name="T28" fmla="*/ 39 w 41"/>
              <a:gd name="T29" fmla="*/ 31 h 78"/>
              <a:gd name="T30" fmla="*/ 39 w 41"/>
              <a:gd name="T31" fmla="*/ 30 h 78"/>
              <a:gd name="T32" fmla="*/ 39 w 41"/>
              <a:gd name="T33" fmla="*/ 30 h 78"/>
              <a:gd name="T34" fmla="*/ 39 w 41"/>
              <a:gd name="T35" fmla="*/ 30 h 78"/>
              <a:gd name="T36" fmla="*/ 39 w 41"/>
              <a:gd name="T37" fmla="*/ 30 h 78"/>
              <a:gd name="T38" fmla="*/ 39 w 41"/>
              <a:gd name="T39" fmla="*/ 30 h 78"/>
              <a:gd name="T40" fmla="*/ 39 w 41"/>
              <a:gd name="T41" fmla="*/ 30 h 78"/>
              <a:gd name="T42" fmla="*/ 39 w 41"/>
              <a:gd name="T43" fmla="*/ 30 h 78"/>
              <a:gd name="T44" fmla="*/ 39 w 41"/>
              <a:gd name="T45" fmla="*/ 30 h 78"/>
              <a:gd name="T46" fmla="*/ 39 w 41"/>
              <a:gd name="T47" fmla="*/ 30 h 78"/>
              <a:gd name="T48" fmla="*/ 39 w 41"/>
              <a:gd name="T49" fmla="*/ 30 h 78"/>
              <a:gd name="T50" fmla="*/ 41 w 41"/>
              <a:gd name="T51" fmla="*/ 12 h 78"/>
              <a:gd name="T52" fmla="*/ 41 w 41"/>
              <a:gd name="T53" fmla="*/ 12 h 78"/>
              <a:gd name="T54" fmla="*/ 41 w 41"/>
              <a:gd name="T55" fmla="*/ 12 h 78"/>
              <a:gd name="T56" fmla="*/ 41 w 41"/>
              <a:gd name="T57" fmla="*/ 2 h 78"/>
              <a:gd name="T58" fmla="*/ 41 w 41"/>
              <a:gd name="T59" fmla="*/ 12 h 78"/>
              <a:gd name="T60" fmla="*/ 41 w 41"/>
              <a:gd name="T61" fmla="*/ 3 h 78"/>
              <a:gd name="T62" fmla="*/ 41 w 41"/>
              <a:gd name="T63" fmla="*/ 3 h 78"/>
              <a:gd name="T64" fmla="*/ 41 w 41"/>
              <a:gd name="T65" fmla="*/ 3 h 78"/>
              <a:gd name="T66" fmla="*/ 41 w 41"/>
              <a:gd name="T67" fmla="*/ 2 h 78"/>
              <a:gd name="T68" fmla="*/ 41 w 41"/>
              <a:gd name="T69" fmla="*/ 0 h 78"/>
              <a:gd name="T70" fmla="*/ 41 w 41"/>
              <a:gd name="T71" fmla="*/ 1 h 78"/>
              <a:gd name="T72" fmla="*/ 41 w 41"/>
              <a:gd name="T73" fmla="*/ 0 h 78"/>
              <a:gd name="T74" fmla="*/ 41 w 41"/>
              <a:gd name="T75" fmla="*/ 0 h 78"/>
              <a:gd name="T76" fmla="*/ 41 w 41"/>
              <a:gd name="T77" fmla="*/ 0 h 78"/>
              <a:gd name="T78" fmla="*/ 41 w 41"/>
              <a:gd name="T79" fmla="*/ 0 h 78"/>
              <a:gd name="T80" fmla="*/ 41 w 41"/>
              <a:gd name="T81" fmla="*/ 0 h 78"/>
              <a:gd name="T82" fmla="*/ 41 w 41"/>
              <a:gd name="T83" fmla="*/ 0 h 78"/>
              <a:gd name="T84" fmla="*/ 41 w 41"/>
              <a:gd name="T85" fmla="*/ 0 h 78"/>
              <a:gd name="T86" fmla="*/ 41 w 41"/>
              <a:gd name="T87" fmla="*/ 0 h 78"/>
              <a:gd name="T88" fmla="*/ 41 w 41"/>
              <a:gd name="T89" fmla="*/ 0 h 78"/>
              <a:gd name="T90" fmla="*/ 41 w 41"/>
              <a:gd name="T91" fmla="*/ 0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1" h="78">
                <a:moveTo>
                  <a:pt x="30" y="77"/>
                </a:moveTo>
                <a:cubicBezTo>
                  <a:pt x="30" y="77"/>
                  <a:pt x="30" y="77"/>
                  <a:pt x="30" y="77"/>
                </a:cubicBezTo>
                <a:cubicBezTo>
                  <a:pt x="30" y="77"/>
                  <a:pt x="30" y="77"/>
                  <a:pt x="30" y="77"/>
                </a:cubicBezTo>
                <a:moveTo>
                  <a:pt x="30" y="77"/>
                </a:moveTo>
                <a:cubicBezTo>
                  <a:pt x="30" y="77"/>
                  <a:pt x="30" y="77"/>
                  <a:pt x="30" y="77"/>
                </a:cubicBezTo>
                <a:cubicBezTo>
                  <a:pt x="30" y="77"/>
                  <a:pt x="30" y="77"/>
                  <a:pt x="30" y="77"/>
                </a:cubicBezTo>
                <a:moveTo>
                  <a:pt x="0" y="56"/>
                </a:moveTo>
                <a:cubicBezTo>
                  <a:pt x="0" y="56"/>
                  <a:pt x="0" y="56"/>
                  <a:pt x="0" y="56"/>
                </a:cubicBezTo>
                <a:cubicBezTo>
                  <a:pt x="30" y="78"/>
                  <a:pt x="30" y="78"/>
                  <a:pt x="30" y="78"/>
                </a:cubicBezTo>
                <a:cubicBezTo>
                  <a:pt x="0" y="56"/>
                  <a:pt x="0" y="56"/>
                  <a:pt x="0" y="56"/>
                </a:cubicBezTo>
                <a:moveTo>
                  <a:pt x="39" y="31"/>
                </a:moveTo>
                <a:cubicBezTo>
                  <a:pt x="37" y="43"/>
                  <a:pt x="35" y="59"/>
                  <a:pt x="30" y="77"/>
                </a:cubicBezTo>
                <a:cubicBezTo>
                  <a:pt x="35" y="59"/>
                  <a:pt x="37" y="43"/>
                  <a:pt x="39" y="31"/>
                </a:cubicBezTo>
                <a:moveTo>
                  <a:pt x="39" y="30"/>
                </a:moveTo>
                <a:cubicBezTo>
                  <a:pt x="39" y="30"/>
                  <a:pt x="39" y="31"/>
                  <a:pt x="39" y="31"/>
                </a:cubicBezTo>
                <a:cubicBezTo>
                  <a:pt x="39" y="31"/>
                  <a:pt x="39" y="30"/>
                  <a:pt x="39" y="30"/>
                </a:cubicBezTo>
                <a:moveTo>
                  <a:pt x="39" y="30"/>
                </a:moveTo>
                <a:cubicBezTo>
                  <a:pt x="39" y="30"/>
                  <a:pt x="39" y="30"/>
                  <a:pt x="39" y="30"/>
                </a:cubicBezTo>
                <a:cubicBezTo>
                  <a:pt x="39" y="30"/>
                  <a:pt x="39" y="30"/>
                  <a:pt x="39" y="30"/>
                </a:cubicBezTo>
                <a:moveTo>
                  <a:pt x="39" y="30"/>
                </a:moveTo>
                <a:cubicBezTo>
                  <a:pt x="39" y="30"/>
                  <a:pt x="39" y="30"/>
                  <a:pt x="39" y="30"/>
                </a:cubicBezTo>
                <a:cubicBezTo>
                  <a:pt x="39" y="30"/>
                  <a:pt x="39" y="30"/>
                  <a:pt x="39" y="30"/>
                </a:cubicBezTo>
                <a:moveTo>
                  <a:pt x="39" y="30"/>
                </a:moveTo>
                <a:cubicBezTo>
                  <a:pt x="39" y="30"/>
                  <a:pt x="39" y="30"/>
                  <a:pt x="39" y="30"/>
                </a:cubicBezTo>
                <a:cubicBezTo>
                  <a:pt x="39" y="30"/>
                  <a:pt x="39" y="30"/>
                  <a:pt x="39" y="30"/>
                </a:cubicBezTo>
                <a:moveTo>
                  <a:pt x="41" y="12"/>
                </a:moveTo>
                <a:cubicBezTo>
                  <a:pt x="41" y="12"/>
                  <a:pt x="41" y="12"/>
                  <a:pt x="41" y="12"/>
                </a:cubicBezTo>
                <a:cubicBezTo>
                  <a:pt x="41" y="12"/>
                  <a:pt x="41" y="12"/>
                  <a:pt x="41" y="12"/>
                </a:cubicBezTo>
                <a:moveTo>
                  <a:pt x="41" y="2"/>
                </a:moveTo>
                <a:cubicBezTo>
                  <a:pt x="41" y="4"/>
                  <a:pt x="41" y="7"/>
                  <a:pt x="41" y="12"/>
                </a:cubicBezTo>
                <a:cubicBezTo>
                  <a:pt x="41" y="8"/>
                  <a:pt x="41" y="5"/>
                  <a:pt x="41" y="3"/>
                </a:cubicBezTo>
                <a:cubicBezTo>
                  <a:pt x="41" y="3"/>
                  <a:pt x="41" y="3"/>
                  <a:pt x="41" y="3"/>
                </a:cubicBezTo>
                <a:cubicBezTo>
                  <a:pt x="41" y="3"/>
                  <a:pt x="41" y="3"/>
                  <a:pt x="41" y="3"/>
                </a:cubicBezTo>
                <a:cubicBezTo>
                  <a:pt x="41" y="3"/>
                  <a:pt x="41" y="2"/>
                  <a:pt x="41" y="2"/>
                </a:cubicBezTo>
                <a:moveTo>
                  <a:pt x="41" y="0"/>
                </a:moveTo>
                <a:cubicBezTo>
                  <a:pt x="41" y="0"/>
                  <a:pt x="41" y="0"/>
                  <a:pt x="41" y="1"/>
                </a:cubicBezTo>
                <a:cubicBezTo>
                  <a:pt x="41" y="0"/>
                  <a:pt x="41" y="0"/>
                  <a:pt x="41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1" y="0"/>
                  <a:pt x="41" y="0"/>
                  <a:pt x="41" y="0"/>
                </a:cubicBezTo>
                <a:moveTo>
                  <a:pt x="41" y="0"/>
                </a:moveTo>
                <a:cubicBezTo>
                  <a:pt x="41" y="0"/>
                  <a:pt x="41" y="0"/>
                  <a:pt x="41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1" y="0"/>
                  <a:pt x="41" y="0"/>
                  <a:pt x="41" y="0"/>
                </a:cubicBezTo>
                <a:moveTo>
                  <a:pt x="41" y="0"/>
                </a:moveTo>
                <a:cubicBezTo>
                  <a:pt x="41" y="0"/>
                  <a:pt x="41" y="0"/>
                  <a:pt x="41" y="0"/>
                </a:cubicBezTo>
                <a:cubicBezTo>
                  <a:pt x="41" y="0"/>
                  <a:pt x="41" y="0"/>
                  <a:pt x="41" y="0"/>
                </a:cubicBezTo>
              </a:path>
            </a:pathLst>
          </a:custGeom>
          <a:solidFill>
            <a:srgbClr val="F197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p>
            <a:pPr algn="ctr"/>
          </a:p>
        </p:txBody>
      </p:sp>
      <p:sp>
        <p:nvSpPr>
          <p:cNvPr id="45" name="任意多边形 44"/>
          <p:cNvSpPr/>
          <p:nvPr>
            <p:custDataLst>
              <p:tags r:id="rId43"/>
            </p:custDataLst>
          </p:nvPr>
        </p:nvSpPr>
        <p:spPr bwMode="auto">
          <a:xfrm rot="607256">
            <a:off x="7225173" y="2116208"/>
            <a:ext cx="442590" cy="839551"/>
          </a:xfrm>
          <a:custGeom>
            <a:avLst/>
            <a:gdLst>
              <a:gd name="T0" fmla="*/ 41 w 41"/>
              <a:gd name="T1" fmla="*/ 0 h 78"/>
              <a:gd name="T2" fmla="*/ 41 w 41"/>
              <a:gd name="T3" fmla="*/ 0 h 78"/>
              <a:gd name="T4" fmla="*/ 41 w 41"/>
              <a:gd name="T5" fmla="*/ 0 h 78"/>
              <a:gd name="T6" fmla="*/ 0 w 41"/>
              <a:gd name="T7" fmla="*/ 56 h 78"/>
              <a:gd name="T8" fmla="*/ 30 w 41"/>
              <a:gd name="T9" fmla="*/ 78 h 78"/>
              <a:gd name="T10" fmla="*/ 30 w 41"/>
              <a:gd name="T11" fmla="*/ 77 h 78"/>
              <a:gd name="T12" fmla="*/ 30 w 41"/>
              <a:gd name="T13" fmla="*/ 77 h 78"/>
              <a:gd name="T14" fmla="*/ 30 w 41"/>
              <a:gd name="T15" fmla="*/ 77 h 78"/>
              <a:gd name="T16" fmla="*/ 30 w 41"/>
              <a:gd name="T17" fmla="*/ 77 h 78"/>
              <a:gd name="T18" fmla="*/ 30 w 41"/>
              <a:gd name="T19" fmla="*/ 77 h 78"/>
              <a:gd name="T20" fmla="*/ 39 w 41"/>
              <a:gd name="T21" fmla="*/ 31 h 78"/>
              <a:gd name="T22" fmla="*/ 39 w 41"/>
              <a:gd name="T23" fmla="*/ 31 h 78"/>
              <a:gd name="T24" fmla="*/ 39 w 41"/>
              <a:gd name="T25" fmla="*/ 30 h 78"/>
              <a:gd name="T26" fmla="*/ 39 w 41"/>
              <a:gd name="T27" fmla="*/ 30 h 78"/>
              <a:gd name="T28" fmla="*/ 39 w 41"/>
              <a:gd name="T29" fmla="*/ 30 h 78"/>
              <a:gd name="T30" fmla="*/ 39 w 41"/>
              <a:gd name="T31" fmla="*/ 30 h 78"/>
              <a:gd name="T32" fmla="*/ 39 w 41"/>
              <a:gd name="T33" fmla="*/ 30 h 78"/>
              <a:gd name="T34" fmla="*/ 39 w 41"/>
              <a:gd name="T35" fmla="*/ 30 h 78"/>
              <a:gd name="T36" fmla="*/ 39 w 41"/>
              <a:gd name="T37" fmla="*/ 30 h 78"/>
              <a:gd name="T38" fmla="*/ 41 w 41"/>
              <a:gd name="T39" fmla="*/ 12 h 78"/>
              <a:gd name="T40" fmla="*/ 41 w 41"/>
              <a:gd name="T41" fmla="*/ 12 h 78"/>
              <a:gd name="T42" fmla="*/ 41 w 41"/>
              <a:gd name="T43" fmla="*/ 12 h 78"/>
              <a:gd name="T44" fmla="*/ 41 w 41"/>
              <a:gd name="T45" fmla="*/ 2 h 78"/>
              <a:gd name="T46" fmla="*/ 41 w 41"/>
              <a:gd name="T47" fmla="*/ 1 h 78"/>
              <a:gd name="T48" fmla="*/ 41 w 41"/>
              <a:gd name="T49" fmla="*/ 1 h 78"/>
              <a:gd name="T50" fmla="*/ 41 w 41"/>
              <a:gd name="T51" fmla="*/ 1 h 78"/>
              <a:gd name="T52" fmla="*/ 41 w 41"/>
              <a:gd name="T53" fmla="*/ 1 h 78"/>
              <a:gd name="T54" fmla="*/ 41 w 41"/>
              <a:gd name="T55" fmla="*/ 0 h 78"/>
              <a:gd name="T56" fmla="*/ 41 w 41"/>
              <a:gd name="T57" fmla="*/ 0 h 78"/>
              <a:gd name="T58" fmla="*/ 41 w 41"/>
              <a:gd name="T59" fmla="*/ 0 h 78"/>
              <a:gd name="T60" fmla="*/ 41 w 41"/>
              <a:gd name="T61" fmla="*/ 0 h 78"/>
              <a:gd name="T62" fmla="*/ 41 w 41"/>
              <a:gd name="T63" fmla="*/ 0 h 78"/>
              <a:gd name="T64" fmla="*/ 41 w 41"/>
              <a:gd name="T65" fmla="*/ 0 h 78"/>
              <a:gd name="T66" fmla="*/ 41 w 41"/>
              <a:gd name="T67" fmla="*/ 0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1" h="78">
                <a:moveTo>
                  <a:pt x="41" y="0"/>
                </a:moveTo>
                <a:cubicBezTo>
                  <a:pt x="41" y="0"/>
                  <a:pt x="41" y="0"/>
                  <a:pt x="41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0" y="56"/>
                  <a:pt x="0" y="56"/>
                  <a:pt x="0" y="56"/>
                </a:cubicBezTo>
                <a:cubicBezTo>
                  <a:pt x="30" y="78"/>
                  <a:pt x="30" y="78"/>
                  <a:pt x="30" y="78"/>
                </a:cubicBezTo>
                <a:cubicBezTo>
                  <a:pt x="30" y="77"/>
                  <a:pt x="30" y="77"/>
                  <a:pt x="30" y="77"/>
                </a:cubicBezTo>
                <a:cubicBezTo>
                  <a:pt x="30" y="77"/>
                  <a:pt x="30" y="77"/>
                  <a:pt x="30" y="77"/>
                </a:cubicBezTo>
                <a:cubicBezTo>
                  <a:pt x="30" y="77"/>
                  <a:pt x="30" y="77"/>
                  <a:pt x="30" y="77"/>
                </a:cubicBezTo>
                <a:cubicBezTo>
                  <a:pt x="30" y="77"/>
                  <a:pt x="30" y="77"/>
                  <a:pt x="30" y="77"/>
                </a:cubicBezTo>
                <a:cubicBezTo>
                  <a:pt x="30" y="77"/>
                  <a:pt x="30" y="77"/>
                  <a:pt x="30" y="77"/>
                </a:cubicBezTo>
                <a:cubicBezTo>
                  <a:pt x="35" y="59"/>
                  <a:pt x="37" y="43"/>
                  <a:pt x="39" y="31"/>
                </a:cubicBezTo>
                <a:cubicBezTo>
                  <a:pt x="39" y="31"/>
                  <a:pt x="39" y="31"/>
                  <a:pt x="39" y="31"/>
                </a:cubicBezTo>
                <a:cubicBezTo>
                  <a:pt x="39" y="31"/>
                  <a:pt x="39" y="30"/>
                  <a:pt x="39" y="30"/>
                </a:cubicBezTo>
                <a:cubicBezTo>
                  <a:pt x="39" y="30"/>
                  <a:pt x="39" y="30"/>
                  <a:pt x="39" y="30"/>
                </a:cubicBezTo>
                <a:cubicBezTo>
                  <a:pt x="39" y="30"/>
                  <a:pt x="39" y="30"/>
                  <a:pt x="39" y="30"/>
                </a:cubicBezTo>
                <a:cubicBezTo>
                  <a:pt x="39" y="30"/>
                  <a:pt x="39" y="30"/>
                  <a:pt x="39" y="30"/>
                </a:cubicBezTo>
                <a:cubicBezTo>
                  <a:pt x="39" y="30"/>
                  <a:pt x="39" y="30"/>
                  <a:pt x="39" y="30"/>
                </a:cubicBezTo>
                <a:cubicBezTo>
                  <a:pt x="39" y="30"/>
                  <a:pt x="39" y="30"/>
                  <a:pt x="39" y="30"/>
                </a:cubicBezTo>
                <a:cubicBezTo>
                  <a:pt x="39" y="30"/>
                  <a:pt x="39" y="30"/>
                  <a:pt x="39" y="30"/>
                </a:cubicBezTo>
                <a:cubicBezTo>
                  <a:pt x="40" y="23"/>
                  <a:pt x="40" y="17"/>
                  <a:pt x="41" y="12"/>
                </a:cubicBezTo>
                <a:cubicBezTo>
                  <a:pt x="41" y="12"/>
                  <a:pt x="41" y="12"/>
                  <a:pt x="41" y="12"/>
                </a:cubicBezTo>
                <a:cubicBezTo>
                  <a:pt x="41" y="12"/>
                  <a:pt x="41" y="12"/>
                  <a:pt x="41" y="12"/>
                </a:cubicBezTo>
                <a:cubicBezTo>
                  <a:pt x="41" y="7"/>
                  <a:pt x="41" y="4"/>
                  <a:pt x="41" y="2"/>
                </a:cubicBezTo>
                <a:cubicBezTo>
                  <a:pt x="41" y="2"/>
                  <a:pt x="41" y="1"/>
                  <a:pt x="41" y="1"/>
                </a:cubicBezTo>
                <a:cubicBezTo>
                  <a:pt x="41" y="1"/>
                  <a:pt x="41" y="1"/>
                  <a:pt x="41" y="1"/>
                </a:cubicBezTo>
                <a:cubicBezTo>
                  <a:pt x="41" y="1"/>
                  <a:pt x="41" y="1"/>
                  <a:pt x="41" y="1"/>
                </a:cubicBezTo>
                <a:cubicBezTo>
                  <a:pt x="41" y="1"/>
                  <a:pt x="41" y="1"/>
                  <a:pt x="41" y="1"/>
                </a:cubicBezTo>
                <a:cubicBezTo>
                  <a:pt x="41" y="0"/>
                  <a:pt x="41" y="0"/>
                  <a:pt x="41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1" y="0"/>
                  <a:pt x="41" y="0"/>
                  <a:pt x="41" y="0"/>
                </a:cubicBezTo>
              </a:path>
            </a:pathLst>
          </a:custGeom>
          <a:solidFill>
            <a:srgbClr val="000000">
              <a:lumMod val="50000"/>
              <a:lumOff val="50000"/>
            </a:srgbClr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p>
            <a:pPr algn="ctr"/>
          </a:p>
        </p:txBody>
      </p:sp>
      <p:sp>
        <p:nvSpPr>
          <p:cNvPr id="46" name="任意多边形 45"/>
          <p:cNvSpPr/>
          <p:nvPr>
            <p:custDataLst>
              <p:tags r:id="rId44"/>
            </p:custDataLst>
          </p:nvPr>
        </p:nvSpPr>
        <p:spPr bwMode="auto">
          <a:xfrm rot="607256">
            <a:off x="6554745" y="3270225"/>
            <a:ext cx="392398" cy="118633"/>
          </a:xfrm>
          <a:custGeom>
            <a:avLst/>
            <a:gdLst>
              <a:gd name="T0" fmla="*/ 15 w 36"/>
              <a:gd name="T1" fmla="*/ 11 h 11"/>
              <a:gd name="T2" fmla="*/ 15 w 36"/>
              <a:gd name="T3" fmla="*/ 11 h 11"/>
              <a:gd name="T4" fmla="*/ 15 w 36"/>
              <a:gd name="T5" fmla="*/ 11 h 11"/>
              <a:gd name="T6" fmla="*/ 15 w 36"/>
              <a:gd name="T7" fmla="*/ 11 h 11"/>
              <a:gd name="T8" fmla="*/ 0 w 36"/>
              <a:gd name="T9" fmla="*/ 6 h 11"/>
              <a:gd name="T10" fmla="*/ 0 w 36"/>
              <a:gd name="T11" fmla="*/ 6 h 11"/>
              <a:gd name="T12" fmla="*/ 0 w 36"/>
              <a:gd name="T13" fmla="*/ 6 h 11"/>
              <a:gd name="T14" fmla="*/ 36 w 36"/>
              <a:gd name="T15" fmla="*/ 0 h 11"/>
              <a:gd name="T16" fmla="*/ 15 w 36"/>
              <a:gd name="T17" fmla="*/ 11 h 11"/>
              <a:gd name="T18" fmla="*/ 36 w 36"/>
              <a:gd name="T19" fmla="*/ 0 h 11"/>
              <a:gd name="T20" fmla="*/ 36 w 36"/>
              <a:gd name="T21" fmla="*/ 0 h 11"/>
              <a:gd name="T22" fmla="*/ 36 w 36"/>
              <a:gd name="T23" fmla="*/ 0 h 11"/>
              <a:gd name="T24" fmla="*/ 36 w 36"/>
              <a:gd name="T25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6" h="11">
                <a:moveTo>
                  <a:pt x="15" y="11"/>
                </a:move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1"/>
                  <a:pt x="15" y="11"/>
                </a:cubicBezTo>
                <a:moveTo>
                  <a:pt x="0" y="6"/>
                </a:moveTo>
                <a:cubicBezTo>
                  <a:pt x="0" y="6"/>
                  <a:pt x="0" y="6"/>
                  <a:pt x="0" y="6"/>
                </a:cubicBezTo>
                <a:cubicBezTo>
                  <a:pt x="0" y="6"/>
                  <a:pt x="0" y="6"/>
                  <a:pt x="0" y="6"/>
                </a:cubicBezTo>
                <a:moveTo>
                  <a:pt x="36" y="0"/>
                </a:moveTo>
                <a:cubicBezTo>
                  <a:pt x="31" y="7"/>
                  <a:pt x="23" y="11"/>
                  <a:pt x="15" y="11"/>
                </a:cubicBezTo>
                <a:cubicBezTo>
                  <a:pt x="23" y="11"/>
                  <a:pt x="31" y="7"/>
                  <a:pt x="36" y="0"/>
                </a:cubicBezTo>
                <a:moveTo>
                  <a:pt x="36" y="0"/>
                </a:moveTo>
                <a:cubicBezTo>
                  <a:pt x="36" y="0"/>
                  <a:pt x="36" y="0"/>
                  <a:pt x="36" y="0"/>
                </a:cubicBezTo>
                <a:cubicBezTo>
                  <a:pt x="36" y="0"/>
                  <a:pt x="36" y="0"/>
                  <a:pt x="36" y="0"/>
                </a:cubicBezTo>
              </a:path>
            </a:pathLst>
          </a:custGeom>
          <a:solidFill>
            <a:srgbClr val="F197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1440" tIns="45720" rIns="91440" bIns="45720" anchor="ctr">
            <a:normAutofit fontScale="25000" lnSpcReduction="20000"/>
          </a:bodyPr>
          <a:p>
            <a:pPr algn="ctr"/>
          </a:p>
        </p:txBody>
      </p:sp>
      <p:sp>
        <p:nvSpPr>
          <p:cNvPr id="47" name="任意多边形 46"/>
          <p:cNvSpPr/>
          <p:nvPr>
            <p:custDataLst>
              <p:tags r:id="rId45"/>
            </p:custDataLst>
          </p:nvPr>
        </p:nvSpPr>
        <p:spPr bwMode="auto">
          <a:xfrm rot="607256">
            <a:off x="6589634" y="2876234"/>
            <a:ext cx="442590" cy="520157"/>
          </a:xfrm>
          <a:custGeom>
            <a:avLst/>
            <a:gdLst>
              <a:gd name="T0" fmla="*/ 30 w 41"/>
              <a:gd name="T1" fmla="*/ 0 h 48"/>
              <a:gd name="T2" fmla="*/ 26 w 41"/>
              <a:gd name="T3" fmla="*/ 6 h 48"/>
              <a:gd name="T4" fmla="*/ 34 w 41"/>
              <a:gd name="T5" fmla="*/ 21 h 48"/>
              <a:gd name="T6" fmla="*/ 31 w 41"/>
              <a:gd name="T7" fmla="*/ 33 h 48"/>
              <a:gd name="T8" fmla="*/ 15 w 41"/>
              <a:gd name="T9" fmla="*/ 41 h 48"/>
              <a:gd name="T10" fmla="*/ 4 w 41"/>
              <a:gd name="T11" fmla="*/ 37 h 48"/>
              <a:gd name="T12" fmla="*/ 4 w 41"/>
              <a:gd name="T13" fmla="*/ 37 h 48"/>
              <a:gd name="T14" fmla="*/ 0 w 41"/>
              <a:gd name="T15" fmla="*/ 43 h 48"/>
              <a:gd name="T16" fmla="*/ 0 w 41"/>
              <a:gd name="T17" fmla="*/ 43 h 48"/>
              <a:gd name="T18" fmla="*/ 0 w 41"/>
              <a:gd name="T19" fmla="*/ 43 h 48"/>
              <a:gd name="T20" fmla="*/ 0 w 41"/>
              <a:gd name="T21" fmla="*/ 43 h 48"/>
              <a:gd name="T22" fmla="*/ 0 w 41"/>
              <a:gd name="T23" fmla="*/ 43 h 48"/>
              <a:gd name="T24" fmla="*/ 15 w 41"/>
              <a:gd name="T25" fmla="*/ 48 h 48"/>
              <a:gd name="T26" fmla="*/ 15 w 41"/>
              <a:gd name="T27" fmla="*/ 48 h 48"/>
              <a:gd name="T28" fmla="*/ 15 w 41"/>
              <a:gd name="T29" fmla="*/ 48 h 48"/>
              <a:gd name="T30" fmla="*/ 15 w 41"/>
              <a:gd name="T31" fmla="*/ 48 h 48"/>
              <a:gd name="T32" fmla="*/ 15 w 41"/>
              <a:gd name="T33" fmla="*/ 48 h 48"/>
              <a:gd name="T34" fmla="*/ 15 w 41"/>
              <a:gd name="T35" fmla="*/ 48 h 48"/>
              <a:gd name="T36" fmla="*/ 36 w 41"/>
              <a:gd name="T37" fmla="*/ 37 h 48"/>
              <a:gd name="T38" fmla="*/ 36 w 41"/>
              <a:gd name="T39" fmla="*/ 37 h 48"/>
              <a:gd name="T40" fmla="*/ 36 w 41"/>
              <a:gd name="T41" fmla="*/ 37 h 48"/>
              <a:gd name="T42" fmla="*/ 36 w 41"/>
              <a:gd name="T43" fmla="*/ 37 h 48"/>
              <a:gd name="T44" fmla="*/ 36 w 41"/>
              <a:gd name="T45" fmla="*/ 37 h 48"/>
              <a:gd name="T46" fmla="*/ 36 w 41"/>
              <a:gd name="T47" fmla="*/ 37 h 48"/>
              <a:gd name="T48" fmla="*/ 36 w 41"/>
              <a:gd name="T49" fmla="*/ 37 h 48"/>
              <a:gd name="T50" fmla="*/ 41 w 41"/>
              <a:gd name="T51" fmla="*/ 21 h 48"/>
              <a:gd name="T52" fmla="*/ 30 w 41"/>
              <a:gd name="T53" fmla="*/ 0 h 48"/>
              <a:gd name="T54" fmla="*/ 30 w 41"/>
              <a:gd name="T55" fmla="*/ 0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1" h="48">
                <a:moveTo>
                  <a:pt x="30" y="0"/>
                </a:moveTo>
                <a:cubicBezTo>
                  <a:pt x="26" y="6"/>
                  <a:pt x="26" y="6"/>
                  <a:pt x="26" y="6"/>
                </a:cubicBezTo>
                <a:cubicBezTo>
                  <a:pt x="32" y="10"/>
                  <a:pt x="34" y="16"/>
                  <a:pt x="34" y="21"/>
                </a:cubicBezTo>
                <a:cubicBezTo>
                  <a:pt x="34" y="25"/>
                  <a:pt x="33" y="29"/>
                  <a:pt x="31" y="33"/>
                </a:cubicBezTo>
                <a:cubicBezTo>
                  <a:pt x="27" y="38"/>
                  <a:pt x="21" y="41"/>
                  <a:pt x="15" y="41"/>
                </a:cubicBezTo>
                <a:cubicBezTo>
                  <a:pt x="11" y="41"/>
                  <a:pt x="7" y="40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3"/>
                  <a:pt x="0" y="43"/>
                  <a:pt x="0" y="43"/>
                </a:cubicBezTo>
                <a:cubicBezTo>
                  <a:pt x="4" y="46"/>
                  <a:pt x="10" y="48"/>
                  <a:pt x="15" y="48"/>
                </a:cubicBezTo>
                <a:cubicBezTo>
                  <a:pt x="15" y="48"/>
                  <a:pt x="15" y="48"/>
                  <a:pt x="15" y="48"/>
                </a:cubicBezTo>
                <a:cubicBezTo>
                  <a:pt x="15" y="48"/>
                  <a:pt x="15" y="48"/>
                  <a:pt x="15" y="48"/>
                </a:cubicBezTo>
                <a:cubicBezTo>
                  <a:pt x="15" y="48"/>
                  <a:pt x="15" y="48"/>
                  <a:pt x="15" y="48"/>
                </a:cubicBezTo>
                <a:cubicBezTo>
                  <a:pt x="15" y="48"/>
                  <a:pt x="15" y="48"/>
                  <a:pt x="15" y="48"/>
                </a:cubicBezTo>
                <a:cubicBezTo>
                  <a:pt x="15" y="48"/>
                  <a:pt x="15" y="48"/>
                  <a:pt x="15" y="48"/>
                </a:cubicBezTo>
                <a:cubicBezTo>
                  <a:pt x="23" y="48"/>
                  <a:pt x="31" y="44"/>
                  <a:pt x="36" y="37"/>
                </a:cubicBezTo>
                <a:cubicBezTo>
                  <a:pt x="36" y="37"/>
                  <a:pt x="36" y="37"/>
                  <a:pt x="36" y="37"/>
                </a:cubicBezTo>
                <a:cubicBezTo>
                  <a:pt x="36" y="37"/>
                  <a:pt x="36" y="37"/>
                  <a:pt x="36" y="37"/>
                </a:cubicBezTo>
                <a:cubicBezTo>
                  <a:pt x="36" y="37"/>
                  <a:pt x="36" y="37"/>
                  <a:pt x="36" y="37"/>
                </a:cubicBezTo>
                <a:cubicBezTo>
                  <a:pt x="36" y="37"/>
                  <a:pt x="36" y="37"/>
                  <a:pt x="36" y="37"/>
                </a:cubicBezTo>
                <a:cubicBezTo>
                  <a:pt x="36" y="37"/>
                  <a:pt x="36" y="37"/>
                  <a:pt x="36" y="37"/>
                </a:cubicBezTo>
                <a:cubicBezTo>
                  <a:pt x="36" y="37"/>
                  <a:pt x="36" y="37"/>
                  <a:pt x="36" y="37"/>
                </a:cubicBezTo>
                <a:cubicBezTo>
                  <a:pt x="40" y="32"/>
                  <a:pt x="41" y="27"/>
                  <a:pt x="41" y="21"/>
                </a:cubicBezTo>
                <a:cubicBezTo>
                  <a:pt x="41" y="13"/>
                  <a:pt x="37" y="5"/>
                  <a:pt x="30" y="0"/>
                </a:cubicBezTo>
                <a:cubicBezTo>
                  <a:pt x="30" y="0"/>
                  <a:pt x="30" y="0"/>
                  <a:pt x="30" y="0"/>
                </a:cubicBezTo>
              </a:path>
            </a:pathLst>
          </a:custGeom>
          <a:solidFill>
            <a:sysClr val="window" lastClr="FFFFFF">
              <a:lumMod val="75000"/>
            </a:sysClr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p>
            <a:pPr algn="ctr"/>
          </a:p>
        </p:txBody>
      </p:sp>
      <p:sp>
        <p:nvSpPr>
          <p:cNvPr id="50" name="矩形 49"/>
          <p:cNvSpPr/>
          <p:nvPr>
            <p:custDataLst>
              <p:tags r:id="rId46"/>
            </p:custDataLst>
          </p:nvPr>
        </p:nvSpPr>
        <p:spPr>
          <a:xfrm>
            <a:off x="476250" y="285750"/>
            <a:ext cx="7548880" cy="791210"/>
          </a:xfrm>
          <a:prstGeom prst="rect">
            <a:avLst/>
          </a:prstGeom>
          <a:solidFill>
            <a:srgbClr val="5B9BD5">
              <a:alpha val="81000"/>
            </a:srgbClr>
          </a:solidFill>
        </p:spPr>
        <p:txBody>
          <a:bodyPr wrap="square" lIns="91440" tIns="45720" rIns="91440" bIns="45720" anchor="ctr">
            <a:noAutofit/>
          </a:bodyPr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800" b="1" spc="3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Who do you think is succesesful ?</a:t>
            </a:r>
            <a:endParaRPr lang="en-US" altLang="zh-CN" sz="2800" b="1" spc="3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任意多边形 50"/>
          <p:cNvSpPr/>
          <p:nvPr>
            <p:custDataLst>
              <p:tags r:id="rId47"/>
            </p:custDataLst>
          </p:nvPr>
        </p:nvSpPr>
        <p:spPr bwMode="auto">
          <a:xfrm>
            <a:off x="3776933" y="3492552"/>
            <a:ext cx="280735" cy="255914"/>
          </a:xfrm>
          <a:custGeom>
            <a:avLst/>
            <a:gdLst>
              <a:gd name="T0" fmla="*/ 3495 w 7671"/>
              <a:gd name="T1" fmla="*/ 13 h 7004"/>
              <a:gd name="T2" fmla="*/ 1231 w 7671"/>
              <a:gd name="T3" fmla="*/ 2655 h 7004"/>
              <a:gd name="T4" fmla="*/ 72 w 7671"/>
              <a:gd name="T5" fmla="*/ 2932 h 7004"/>
              <a:gd name="T6" fmla="*/ 847 w 7671"/>
              <a:gd name="T7" fmla="*/ 5568 h 7004"/>
              <a:gd name="T8" fmla="*/ 3486 w 7671"/>
              <a:gd name="T9" fmla="*/ 6995 h 7004"/>
              <a:gd name="T10" fmla="*/ 7670 w 7671"/>
              <a:gd name="T11" fmla="*/ 2832 h 7004"/>
              <a:gd name="T12" fmla="*/ 151 w 7671"/>
              <a:gd name="T13" fmla="*/ 4560 h 7004"/>
              <a:gd name="T14" fmla="*/ 336 w 7671"/>
              <a:gd name="T15" fmla="*/ 4160 h 7004"/>
              <a:gd name="T16" fmla="*/ 162 w 7671"/>
              <a:gd name="T17" fmla="*/ 3813 h 7004"/>
              <a:gd name="T18" fmla="*/ 321 w 7671"/>
              <a:gd name="T19" fmla="*/ 3331 h 7004"/>
              <a:gd name="T20" fmla="*/ 689 w 7671"/>
              <a:gd name="T21" fmla="*/ 4708 h 7004"/>
              <a:gd name="T22" fmla="*/ 509 w 7671"/>
              <a:gd name="T23" fmla="*/ 4140 h 7004"/>
              <a:gd name="T24" fmla="*/ 692 w 7671"/>
              <a:gd name="T25" fmla="*/ 3769 h 7004"/>
              <a:gd name="T26" fmla="*/ 495 w 7671"/>
              <a:gd name="T27" fmla="*/ 3269 h 7004"/>
              <a:gd name="T28" fmla="*/ 1721 w 7671"/>
              <a:gd name="T29" fmla="*/ 4980 h 7004"/>
              <a:gd name="T30" fmla="*/ 1432 w 7671"/>
              <a:gd name="T31" fmla="*/ 4244 h 7004"/>
              <a:gd name="T32" fmla="*/ 1700 w 7671"/>
              <a:gd name="T33" fmla="*/ 3686 h 7004"/>
              <a:gd name="T34" fmla="*/ 1449 w 7671"/>
              <a:gd name="T35" fmla="*/ 3018 h 7004"/>
              <a:gd name="T36" fmla="*/ 1713 w 7671"/>
              <a:gd name="T37" fmla="*/ 2381 h 7004"/>
              <a:gd name="T38" fmla="*/ 1438 w 7671"/>
              <a:gd name="T39" fmla="*/ 1807 h 7004"/>
              <a:gd name="T40" fmla="*/ 2329 w 7671"/>
              <a:gd name="T41" fmla="*/ 5112 h 7004"/>
              <a:gd name="T42" fmla="*/ 1930 w 7671"/>
              <a:gd name="T43" fmla="*/ 4323 h 7004"/>
              <a:gd name="T44" fmla="*/ 2329 w 7671"/>
              <a:gd name="T45" fmla="*/ 3597 h 7004"/>
              <a:gd name="T46" fmla="*/ 1930 w 7671"/>
              <a:gd name="T47" fmla="*/ 2923 h 7004"/>
              <a:gd name="T48" fmla="*/ 2329 w 7671"/>
              <a:gd name="T49" fmla="*/ 3597 h 7004"/>
              <a:gd name="T50" fmla="*/ 1930 w 7671"/>
              <a:gd name="T51" fmla="*/ 2223 h 7004"/>
              <a:gd name="T52" fmla="*/ 2329 w 7671"/>
              <a:gd name="T53" fmla="*/ 2082 h 7004"/>
              <a:gd name="T54" fmla="*/ 2650 w 7671"/>
              <a:gd name="T55" fmla="*/ 5254 h 7004"/>
              <a:gd name="T56" fmla="*/ 3152 w 7671"/>
              <a:gd name="T57" fmla="*/ 4435 h 7004"/>
              <a:gd name="T58" fmla="*/ 2636 w 7671"/>
              <a:gd name="T59" fmla="*/ 3595 h 7004"/>
              <a:gd name="T60" fmla="*/ 3152 w 7671"/>
              <a:gd name="T61" fmla="*/ 2623 h 7004"/>
              <a:gd name="T62" fmla="*/ 2663 w 7671"/>
              <a:gd name="T63" fmla="*/ 1956 h 7004"/>
              <a:gd name="T64" fmla="*/ 3131 w 7671"/>
              <a:gd name="T65" fmla="*/ 776 h 7004"/>
              <a:gd name="T66" fmla="*/ 4990 w 7671"/>
              <a:gd name="T67" fmla="*/ 1229 h 7004"/>
              <a:gd name="T68" fmla="*/ 5441 w 7671"/>
              <a:gd name="T69" fmla="*/ 2226 h 7004"/>
              <a:gd name="T70" fmla="*/ 4948 w 7671"/>
              <a:gd name="T71" fmla="*/ 2784 h 7004"/>
              <a:gd name="T72" fmla="*/ 5453 w 7671"/>
              <a:gd name="T73" fmla="*/ 3664 h 7004"/>
              <a:gd name="T74" fmla="*/ 3706 w 7671"/>
              <a:gd name="T75" fmla="*/ 694 h 7004"/>
              <a:gd name="T76" fmla="*/ 4408 w 7671"/>
              <a:gd name="T77" fmla="*/ 1907 h 7004"/>
              <a:gd name="T78" fmla="*/ 3688 w 7671"/>
              <a:gd name="T79" fmla="*/ 3518 h 7004"/>
              <a:gd name="T80" fmla="*/ 4448 w 7671"/>
              <a:gd name="T81" fmla="*/ 3557 h 7004"/>
              <a:gd name="T82" fmla="*/ 5014 w 7671"/>
              <a:gd name="T83" fmla="*/ 6300 h 7004"/>
              <a:gd name="T84" fmla="*/ 4045 w 7671"/>
              <a:gd name="T85" fmla="*/ 4424 h 7004"/>
              <a:gd name="T86" fmla="*/ 5014 w 7671"/>
              <a:gd name="T87" fmla="*/ 6300 h 7004"/>
              <a:gd name="T88" fmla="*/ 5413 w 7671"/>
              <a:gd name="T89" fmla="*/ 6118 h 7004"/>
              <a:gd name="T90" fmla="*/ 6087 w 7671"/>
              <a:gd name="T91" fmla="*/ 5892 h 7004"/>
              <a:gd name="T92" fmla="*/ 5822 w 7671"/>
              <a:gd name="T93" fmla="*/ 3640 h 7004"/>
              <a:gd name="T94" fmla="*/ 6258 w 7671"/>
              <a:gd name="T95" fmla="*/ 3660 h 7004"/>
              <a:gd name="T96" fmla="*/ 5851 w 7671"/>
              <a:gd name="T97" fmla="*/ 2352 h 7004"/>
              <a:gd name="T98" fmla="*/ 6258 w 7671"/>
              <a:gd name="T99" fmla="*/ 1803 h 7004"/>
              <a:gd name="T100" fmla="*/ 6669 w 7671"/>
              <a:gd name="T101" fmla="*/ 4852 h 7004"/>
              <a:gd name="T102" fmla="*/ 6955 w 7671"/>
              <a:gd name="T103" fmla="*/ 4202 h 7004"/>
              <a:gd name="T104" fmla="*/ 6927 w 7671"/>
              <a:gd name="T105" fmla="*/ 3741 h 7004"/>
              <a:gd name="T106" fmla="*/ 6677 w 7671"/>
              <a:gd name="T107" fmla="*/ 3084 h 7004"/>
              <a:gd name="T108" fmla="*/ 7371 w 7671"/>
              <a:gd name="T109" fmla="*/ 4717 h 7004"/>
              <a:gd name="T110" fmla="*/ 7155 w 7671"/>
              <a:gd name="T111" fmla="*/ 4176 h 7004"/>
              <a:gd name="T112" fmla="*/ 7404 w 7671"/>
              <a:gd name="T113" fmla="*/ 3726 h 7004"/>
              <a:gd name="T114" fmla="*/ 7117 w 7671"/>
              <a:gd name="T115" fmla="*/ 3219 h 7004"/>
              <a:gd name="T116" fmla="*/ 7404 w 7671"/>
              <a:gd name="T117" fmla="*/ 3726 h 70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671" h="7004">
                <a:moveTo>
                  <a:pt x="7585" y="2716"/>
                </a:moveTo>
                <a:lnTo>
                  <a:pt x="6499" y="2383"/>
                </a:lnTo>
                <a:lnTo>
                  <a:pt x="6499" y="1573"/>
                </a:lnTo>
                <a:cubicBezTo>
                  <a:pt x="6499" y="1527"/>
                  <a:pt x="6473" y="1485"/>
                  <a:pt x="6432" y="1465"/>
                </a:cubicBezTo>
                <a:lnTo>
                  <a:pt x="3498" y="13"/>
                </a:lnTo>
                <a:cubicBezTo>
                  <a:pt x="3497" y="13"/>
                  <a:pt x="3497" y="13"/>
                  <a:pt x="3495" y="13"/>
                </a:cubicBezTo>
                <a:cubicBezTo>
                  <a:pt x="3490" y="10"/>
                  <a:pt x="3468" y="0"/>
                  <a:pt x="3436" y="2"/>
                </a:cubicBezTo>
                <a:cubicBezTo>
                  <a:pt x="3403" y="4"/>
                  <a:pt x="3379" y="20"/>
                  <a:pt x="3374" y="23"/>
                </a:cubicBezTo>
                <a:lnTo>
                  <a:pt x="3374" y="23"/>
                </a:lnTo>
                <a:lnTo>
                  <a:pt x="1282" y="1515"/>
                </a:lnTo>
                <a:cubicBezTo>
                  <a:pt x="1250" y="1538"/>
                  <a:pt x="1231" y="1574"/>
                  <a:pt x="1231" y="1613"/>
                </a:cubicBezTo>
                <a:lnTo>
                  <a:pt x="1231" y="2655"/>
                </a:lnTo>
                <a:lnTo>
                  <a:pt x="842" y="2609"/>
                </a:lnTo>
                <a:cubicBezTo>
                  <a:pt x="842" y="2609"/>
                  <a:pt x="841" y="2609"/>
                  <a:pt x="839" y="2609"/>
                </a:cubicBezTo>
                <a:cubicBezTo>
                  <a:pt x="834" y="2609"/>
                  <a:pt x="822" y="2608"/>
                  <a:pt x="811" y="2610"/>
                </a:cubicBezTo>
                <a:cubicBezTo>
                  <a:pt x="797" y="2612"/>
                  <a:pt x="785" y="2616"/>
                  <a:pt x="780" y="2618"/>
                </a:cubicBezTo>
                <a:cubicBezTo>
                  <a:pt x="780" y="2618"/>
                  <a:pt x="779" y="2618"/>
                  <a:pt x="779" y="2618"/>
                </a:cubicBezTo>
                <a:lnTo>
                  <a:pt x="72" y="2932"/>
                </a:lnTo>
                <a:cubicBezTo>
                  <a:pt x="28" y="2951"/>
                  <a:pt x="0" y="2994"/>
                  <a:pt x="0" y="3042"/>
                </a:cubicBezTo>
                <a:lnTo>
                  <a:pt x="0" y="5060"/>
                </a:lnTo>
                <a:cubicBezTo>
                  <a:pt x="0" y="5105"/>
                  <a:pt x="24" y="5145"/>
                  <a:pt x="63" y="5166"/>
                </a:cubicBezTo>
                <a:lnTo>
                  <a:pt x="772" y="5555"/>
                </a:lnTo>
                <a:cubicBezTo>
                  <a:pt x="772" y="5555"/>
                  <a:pt x="790" y="5566"/>
                  <a:pt x="813" y="5568"/>
                </a:cubicBezTo>
                <a:cubicBezTo>
                  <a:pt x="833" y="5571"/>
                  <a:pt x="847" y="5568"/>
                  <a:pt x="847" y="5568"/>
                </a:cubicBezTo>
                <a:lnTo>
                  <a:pt x="1231" y="5513"/>
                </a:lnTo>
                <a:lnTo>
                  <a:pt x="1231" y="5735"/>
                </a:lnTo>
                <a:cubicBezTo>
                  <a:pt x="1231" y="5779"/>
                  <a:pt x="1255" y="5820"/>
                  <a:pt x="1294" y="5841"/>
                </a:cubicBezTo>
                <a:lnTo>
                  <a:pt x="3386" y="6987"/>
                </a:lnTo>
                <a:cubicBezTo>
                  <a:pt x="3386" y="6987"/>
                  <a:pt x="3409" y="7001"/>
                  <a:pt x="3440" y="7002"/>
                </a:cubicBezTo>
                <a:cubicBezTo>
                  <a:pt x="3463" y="7004"/>
                  <a:pt x="3486" y="6995"/>
                  <a:pt x="3486" y="6995"/>
                </a:cubicBezTo>
                <a:lnTo>
                  <a:pt x="3486" y="6994"/>
                </a:lnTo>
                <a:lnTo>
                  <a:pt x="3486" y="6994"/>
                </a:lnTo>
                <a:lnTo>
                  <a:pt x="6420" y="5879"/>
                </a:lnTo>
                <a:lnTo>
                  <a:pt x="7592" y="5433"/>
                </a:lnTo>
                <a:cubicBezTo>
                  <a:pt x="7639" y="5416"/>
                  <a:pt x="7670" y="5371"/>
                  <a:pt x="7670" y="5321"/>
                </a:cubicBezTo>
                <a:lnTo>
                  <a:pt x="7670" y="2832"/>
                </a:lnTo>
                <a:cubicBezTo>
                  <a:pt x="7671" y="2779"/>
                  <a:pt x="7636" y="2732"/>
                  <a:pt x="7585" y="2716"/>
                </a:cubicBezTo>
                <a:close/>
                <a:moveTo>
                  <a:pt x="337" y="4559"/>
                </a:moveTo>
                <a:cubicBezTo>
                  <a:pt x="337" y="4571"/>
                  <a:pt x="331" y="4583"/>
                  <a:pt x="321" y="4591"/>
                </a:cubicBezTo>
                <a:cubicBezTo>
                  <a:pt x="313" y="4596"/>
                  <a:pt x="305" y="4599"/>
                  <a:pt x="296" y="4599"/>
                </a:cubicBezTo>
                <a:cubicBezTo>
                  <a:pt x="293" y="4599"/>
                  <a:pt x="289" y="4598"/>
                  <a:pt x="286" y="4597"/>
                </a:cubicBezTo>
                <a:lnTo>
                  <a:pt x="151" y="4560"/>
                </a:lnTo>
                <a:cubicBezTo>
                  <a:pt x="134" y="4555"/>
                  <a:pt x="122" y="4539"/>
                  <a:pt x="122" y="4521"/>
                </a:cubicBezTo>
                <a:lnTo>
                  <a:pt x="122" y="4147"/>
                </a:lnTo>
                <a:cubicBezTo>
                  <a:pt x="122" y="4136"/>
                  <a:pt x="126" y="4125"/>
                  <a:pt x="135" y="4117"/>
                </a:cubicBezTo>
                <a:cubicBezTo>
                  <a:pt x="143" y="4109"/>
                  <a:pt x="155" y="4106"/>
                  <a:pt x="166" y="4107"/>
                </a:cubicBezTo>
                <a:lnTo>
                  <a:pt x="300" y="4120"/>
                </a:lnTo>
                <a:cubicBezTo>
                  <a:pt x="321" y="4122"/>
                  <a:pt x="336" y="4139"/>
                  <a:pt x="336" y="4160"/>
                </a:cubicBezTo>
                <a:lnTo>
                  <a:pt x="336" y="4559"/>
                </a:lnTo>
                <a:lnTo>
                  <a:pt x="337" y="4559"/>
                </a:lnTo>
                <a:close/>
                <a:moveTo>
                  <a:pt x="337" y="3761"/>
                </a:moveTo>
                <a:cubicBezTo>
                  <a:pt x="337" y="3782"/>
                  <a:pt x="321" y="3800"/>
                  <a:pt x="300" y="3802"/>
                </a:cubicBezTo>
                <a:lnTo>
                  <a:pt x="165" y="3813"/>
                </a:lnTo>
                <a:lnTo>
                  <a:pt x="162" y="3813"/>
                </a:lnTo>
                <a:cubicBezTo>
                  <a:pt x="152" y="3813"/>
                  <a:pt x="142" y="3809"/>
                  <a:pt x="135" y="3802"/>
                </a:cubicBezTo>
                <a:cubicBezTo>
                  <a:pt x="126" y="3795"/>
                  <a:pt x="122" y="3784"/>
                  <a:pt x="122" y="3773"/>
                </a:cubicBezTo>
                <a:lnTo>
                  <a:pt x="122" y="3398"/>
                </a:lnTo>
                <a:cubicBezTo>
                  <a:pt x="122" y="3380"/>
                  <a:pt x="134" y="3364"/>
                  <a:pt x="152" y="3359"/>
                </a:cubicBezTo>
                <a:lnTo>
                  <a:pt x="286" y="3324"/>
                </a:lnTo>
                <a:cubicBezTo>
                  <a:pt x="298" y="3321"/>
                  <a:pt x="311" y="3323"/>
                  <a:pt x="321" y="3331"/>
                </a:cubicBezTo>
                <a:cubicBezTo>
                  <a:pt x="331" y="3339"/>
                  <a:pt x="337" y="3350"/>
                  <a:pt x="337" y="3363"/>
                </a:cubicBezTo>
                <a:lnTo>
                  <a:pt x="337" y="3761"/>
                </a:lnTo>
                <a:lnTo>
                  <a:pt x="337" y="3761"/>
                </a:lnTo>
                <a:close/>
                <a:moveTo>
                  <a:pt x="729" y="4668"/>
                </a:moveTo>
                <a:cubicBezTo>
                  <a:pt x="729" y="4680"/>
                  <a:pt x="723" y="4692"/>
                  <a:pt x="714" y="4700"/>
                </a:cubicBezTo>
                <a:cubicBezTo>
                  <a:pt x="706" y="4705"/>
                  <a:pt x="698" y="4708"/>
                  <a:pt x="689" y="4708"/>
                </a:cubicBezTo>
                <a:cubicBezTo>
                  <a:pt x="686" y="4708"/>
                  <a:pt x="682" y="4707"/>
                  <a:pt x="678" y="4706"/>
                </a:cubicBezTo>
                <a:lnTo>
                  <a:pt x="494" y="4655"/>
                </a:lnTo>
                <a:cubicBezTo>
                  <a:pt x="477" y="4651"/>
                  <a:pt x="465" y="4635"/>
                  <a:pt x="465" y="4617"/>
                </a:cubicBezTo>
                <a:lnTo>
                  <a:pt x="465" y="4180"/>
                </a:lnTo>
                <a:cubicBezTo>
                  <a:pt x="465" y="4169"/>
                  <a:pt x="470" y="4158"/>
                  <a:pt x="478" y="4150"/>
                </a:cubicBezTo>
                <a:cubicBezTo>
                  <a:pt x="486" y="4143"/>
                  <a:pt x="498" y="4139"/>
                  <a:pt x="509" y="4140"/>
                </a:cubicBezTo>
                <a:lnTo>
                  <a:pt x="693" y="4158"/>
                </a:lnTo>
                <a:cubicBezTo>
                  <a:pt x="714" y="4160"/>
                  <a:pt x="729" y="4178"/>
                  <a:pt x="729" y="4198"/>
                </a:cubicBezTo>
                <a:lnTo>
                  <a:pt x="729" y="4668"/>
                </a:lnTo>
                <a:lnTo>
                  <a:pt x="729" y="4668"/>
                </a:lnTo>
                <a:close/>
                <a:moveTo>
                  <a:pt x="729" y="3729"/>
                </a:moveTo>
                <a:cubicBezTo>
                  <a:pt x="729" y="3750"/>
                  <a:pt x="713" y="3767"/>
                  <a:pt x="692" y="3769"/>
                </a:cubicBezTo>
                <a:lnTo>
                  <a:pt x="508" y="3784"/>
                </a:lnTo>
                <a:lnTo>
                  <a:pt x="505" y="3784"/>
                </a:lnTo>
                <a:cubicBezTo>
                  <a:pt x="495" y="3784"/>
                  <a:pt x="485" y="3781"/>
                  <a:pt x="478" y="3774"/>
                </a:cubicBezTo>
                <a:cubicBezTo>
                  <a:pt x="469" y="3766"/>
                  <a:pt x="465" y="3756"/>
                  <a:pt x="465" y="3744"/>
                </a:cubicBezTo>
                <a:lnTo>
                  <a:pt x="465" y="3308"/>
                </a:lnTo>
                <a:cubicBezTo>
                  <a:pt x="465" y="3290"/>
                  <a:pt x="477" y="3274"/>
                  <a:pt x="495" y="3269"/>
                </a:cubicBezTo>
                <a:lnTo>
                  <a:pt x="679" y="3221"/>
                </a:lnTo>
                <a:cubicBezTo>
                  <a:pt x="691" y="3217"/>
                  <a:pt x="704" y="3220"/>
                  <a:pt x="714" y="3228"/>
                </a:cubicBezTo>
                <a:cubicBezTo>
                  <a:pt x="723" y="3235"/>
                  <a:pt x="729" y="3247"/>
                  <a:pt x="729" y="3260"/>
                </a:cubicBezTo>
                <a:lnTo>
                  <a:pt x="729" y="3729"/>
                </a:lnTo>
                <a:close/>
                <a:moveTo>
                  <a:pt x="1737" y="4948"/>
                </a:moveTo>
                <a:cubicBezTo>
                  <a:pt x="1737" y="4960"/>
                  <a:pt x="1731" y="4972"/>
                  <a:pt x="1721" y="4980"/>
                </a:cubicBezTo>
                <a:cubicBezTo>
                  <a:pt x="1714" y="4985"/>
                  <a:pt x="1706" y="4988"/>
                  <a:pt x="1697" y="4988"/>
                </a:cubicBezTo>
                <a:cubicBezTo>
                  <a:pt x="1693" y="4988"/>
                  <a:pt x="1690" y="4987"/>
                  <a:pt x="1686" y="4986"/>
                </a:cubicBezTo>
                <a:lnTo>
                  <a:pt x="1449" y="4920"/>
                </a:lnTo>
                <a:cubicBezTo>
                  <a:pt x="1431" y="4916"/>
                  <a:pt x="1419" y="4900"/>
                  <a:pt x="1419" y="4882"/>
                </a:cubicBezTo>
                <a:lnTo>
                  <a:pt x="1419" y="4274"/>
                </a:lnTo>
                <a:cubicBezTo>
                  <a:pt x="1419" y="4262"/>
                  <a:pt x="1424" y="4251"/>
                  <a:pt x="1432" y="4244"/>
                </a:cubicBezTo>
                <a:cubicBezTo>
                  <a:pt x="1441" y="4236"/>
                  <a:pt x="1452" y="4232"/>
                  <a:pt x="1463" y="4233"/>
                </a:cubicBezTo>
                <a:lnTo>
                  <a:pt x="1701" y="4257"/>
                </a:lnTo>
                <a:cubicBezTo>
                  <a:pt x="1721" y="4259"/>
                  <a:pt x="1737" y="4276"/>
                  <a:pt x="1737" y="4297"/>
                </a:cubicBezTo>
                <a:lnTo>
                  <a:pt x="1737" y="4948"/>
                </a:lnTo>
                <a:close/>
                <a:moveTo>
                  <a:pt x="1737" y="3646"/>
                </a:moveTo>
                <a:cubicBezTo>
                  <a:pt x="1737" y="3667"/>
                  <a:pt x="1721" y="3684"/>
                  <a:pt x="1700" y="3686"/>
                </a:cubicBezTo>
                <a:lnTo>
                  <a:pt x="1463" y="3705"/>
                </a:lnTo>
                <a:cubicBezTo>
                  <a:pt x="1462" y="3706"/>
                  <a:pt x="1461" y="3706"/>
                  <a:pt x="1459" y="3706"/>
                </a:cubicBezTo>
                <a:cubicBezTo>
                  <a:pt x="1449" y="3706"/>
                  <a:pt x="1440" y="3702"/>
                  <a:pt x="1432" y="3695"/>
                </a:cubicBezTo>
                <a:cubicBezTo>
                  <a:pt x="1424" y="3687"/>
                  <a:pt x="1419" y="3677"/>
                  <a:pt x="1419" y="3665"/>
                </a:cubicBezTo>
                <a:lnTo>
                  <a:pt x="1419" y="3057"/>
                </a:lnTo>
                <a:cubicBezTo>
                  <a:pt x="1419" y="3039"/>
                  <a:pt x="1432" y="3023"/>
                  <a:pt x="1449" y="3018"/>
                </a:cubicBezTo>
                <a:lnTo>
                  <a:pt x="1687" y="2956"/>
                </a:lnTo>
                <a:cubicBezTo>
                  <a:pt x="1699" y="2953"/>
                  <a:pt x="1712" y="2955"/>
                  <a:pt x="1721" y="2963"/>
                </a:cubicBezTo>
                <a:cubicBezTo>
                  <a:pt x="1731" y="2970"/>
                  <a:pt x="1737" y="2982"/>
                  <a:pt x="1737" y="2995"/>
                </a:cubicBezTo>
                <a:lnTo>
                  <a:pt x="1737" y="3646"/>
                </a:lnTo>
                <a:close/>
                <a:moveTo>
                  <a:pt x="1737" y="2344"/>
                </a:moveTo>
                <a:cubicBezTo>
                  <a:pt x="1737" y="2360"/>
                  <a:pt x="1728" y="2374"/>
                  <a:pt x="1713" y="2381"/>
                </a:cubicBezTo>
                <a:lnTo>
                  <a:pt x="1476" y="2486"/>
                </a:lnTo>
                <a:cubicBezTo>
                  <a:pt x="1471" y="2488"/>
                  <a:pt x="1465" y="2489"/>
                  <a:pt x="1460" y="2489"/>
                </a:cubicBezTo>
                <a:cubicBezTo>
                  <a:pt x="1452" y="2489"/>
                  <a:pt x="1444" y="2487"/>
                  <a:pt x="1437" y="2483"/>
                </a:cubicBezTo>
                <a:cubicBezTo>
                  <a:pt x="1426" y="2475"/>
                  <a:pt x="1419" y="2463"/>
                  <a:pt x="1419" y="2449"/>
                </a:cubicBezTo>
                <a:lnTo>
                  <a:pt x="1419" y="1841"/>
                </a:lnTo>
                <a:cubicBezTo>
                  <a:pt x="1419" y="1827"/>
                  <a:pt x="1426" y="1814"/>
                  <a:pt x="1438" y="1807"/>
                </a:cubicBezTo>
                <a:lnTo>
                  <a:pt x="1676" y="1659"/>
                </a:lnTo>
                <a:cubicBezTo>
                  <a:pt x="1688" y="1651"/>
                  <a:pt x="1704" y="1651"/>
                  <a:pt x="1716" y="1658"/>
                </a:cubicBezTo>
                <a:cubicBezTo>
                  <a:pt x="1729" y="1665"/>
                  <a:pt x="1737" y="1678"/>
                  <a:pt x="1737" y="1693"/>
                </a:cubicBezTo>
                <a:lnTo>
                  <a:pt x="1737" y="2344"/>
                </a:lnTo>
                <a:lnTo>
                  <a:pt x="1737" y="2344"/>
                </a:lnTo>
                <a:close/>
                <a:moveTo>
                  <a:pt x="2329" y="5112"/>
                </a:moveTo>
                <a:cubicBezTo>
                  <a:pt x="2329" y="5124"/>
                  <a:pt x="2323" y="5136"/>
                  <a:pt x="2313" y="5144"/>
                </a:cubicBezTo>
                <a:cubicBezTo>
                  <a:pt x="2306" y="5149"/>
                  <a:pt x="2297" y="5152"/>
                  <a:pt x="2289" y="5152"/>
                </a:cubicBezTo>
                <a:cubicBezTo>
                  <a:pt x="2285" y="5152"/>
                  <a:pt x="2281" y="5152"/>
                  <a:pt x="2278" y="5151"/>
                </a:cubicBezTo>
                <a:lnTo>
                  <a:pt x="1960" y="5062"/>
                </a:lnTo>
                <a:cubicBezTo>
                  <a:pt x="1942" y="5058"/>
                  <a:pt x="1930" y="5042"/>
                  <a:pt x="1930" y="5024"/>
                </a:cubicBezTo>
                <a:lnTo>
                  <a:pt x="1930" y="4323"/>
                </a:lnTo>
                <a:cubicBezTo>
                  <a:pt x="1930" y="4312"/>
                  <a:pt x="1935" y="4301"/>
                  <a:pt x="1943" y="4293"/>
                </a:cubicBezTo>
                <a:cubicBezTo>
                  <a:pt x="1952" y="4286"/>
                  <a:pt x="1963" y="4282"/>
                  <a:pt x="1974" y="4283"/>
                </a:cubicBezTo>
                <a:lnTo>
                  <a:pt x="2292" y="4314"/>
                </a:lnTo>
                <a:cubicBezTo>
                  <a:pt x="2313" y="4316"/>
                  <a:pt x="2329" y="4334"/>
                  <a:pt x="2329" y="4354"/>
                </a:cubicBezTo>
                <a:lnTo>
                  <a:pt x="2329" y="5112"/>
                </a:lnTo>
                <a:close/>
                <a:moveTo>
                  <a:pt x="2329" y="3597"/>
                </a:moveTo>
                <a:cubicBezTo>
                  <a:pt x="2329" y="3618"/>
                  <a:pt x="2313" y="3635"/>
                  <a:pt x="2292" y="3637"/>
                </a:cubicBezTo>
                <a:lnTo>
                  <a:pt x="1974" y="3663"/>
                </a:lnTo>
                <a:cubicBezTo>
                  <a:pt x="1973" y="3663"/>
                  <a:pt x="1971" y="3664"/>
                  <a:pt x="1970" y="3664"/>
                </a:cubicBezTo>
                <a:cubicBezTo>
                  <a:pt x="1960" y="3664"/>
                  <a:pt x="1951" y="3660"/>
                  <a:pt x="1943" y="3653"/>
                </a:cubicBezTo>
                <a:cubicBezTo>
                  <a:pt x="1935" y="3645"/>
                  <a:pt x="1930" y="3634"/>
                  <a:pt x="1930" y="3623"/>
                </a:cubicBezTo>
                <a:lnTo>
                  <a:pt x="1930" y="2923"/>
                </a:lnTo>
                <a:cubicBezTo>
                  <a:pt x="1930" y="2905"/>
                  <a:pt x="1942" y="2889"/>
                  <a:pt x="1960" y="2884"/>
                </a:cubicBezTo>
                <a:lnTo>
                  <a:pt x="2278" y="2800"/>
                </a:lnTo>
                <a:cubicBezTo>
                  <a:pt x="2290" y="2797"/>
                  <a:pt x="2303" y="2800"/>
                  <a:pt x="2313" y="2807"/>
                </a:cubicBezTo>
                <a:cubicBezTo>
                  <a:pt x="2323" y="2815"/>
                  <a:pt x="2329" y="2827"/>
                  <a:pt x="2329" y="2839"/>
                </a:cubicBezTo>
                <a:lnTo>
                  <a:pt x="2329" y="3597"/>
                </a:lnTo>
                <a:lnTo>
                  <a:pt x="2329" y="3597"/>
                </a:lnTo>
                <a:close/>
                <a:moveTo>
                  <a:pt x="2329" y="2082"/>
                </a:moveTo>
                <a:cubicBezTo>
                  <a:pt x="2329" y="2098"/>
                  <a:pt x="2319" y="2112"/>
                  <a:pt x="2305" y="2119"/>
                </a:cubicBezTo>
                <a:lnTo>
                  <a:pt x="1987" y="2260"/>
                </a:lnTo>
                <a:cubicBezTo>
                  <a:pt x="1982" y="2262"/>
                  <a:pt x="1976" y="2263"/>
                  <a:pt x="1970" y="2263"/>
                </a:cubicBezTo>
                <a:cubicBezTo>
                  <a:pt x="1963" y="2263"/>
                  <a:pt x="1955" y="2261"/>
                  <a:pt x="1949" y="2257"/>
                </a:cubicBezTo>
                <a:cubicBezTo>
                  <a:pt x="1937" y="2249"/>
                  <a:pt x="1930" y="2236"/>
                  <a:pt x="1930" y="2223"/>
                </a:cubicBezTo>
                <a:lnTo>
                  <a:pt x="1930" y="1523"/>
                </a:lnTo>
                <a:cubicBezTo>
                  <a:pt x="1930" y="1509"/>
                  <a:pt x="1938" y="1496"/>
                  <a:pt x="1949" y="1489"/>
                </a:cubicBezTo>
                <a:lnTo>
                  <a:pt x="2267" y="1290"/>
                </a:lnTo>
                <a:cubicBezTo>
                  <a:pt x="2280" y="1282"/>
                  <a:pt x="2295" y="1282"/>
                  <a:pt x="2308" y="1289"/>
                </a:cubicBezTo>
                <a:cubicBezTo>
                  <a:pt x="2321" y="1296"/>
                  <a:pt x="2329" y="1310"/>
                  <a:pt x="2329" y="1324"/>
                </a:cubicBezTo>
                <a:lnTo>
                  <a:pt x="2329" y="2082"/>
                </a:lnTo>
                <a:lnTo>
                  <a:pt x="2329" y="2082"/>
                </a:lnTo>
                <a:close/>
                <a:moveTo>
                  <a:pt x="3152" y="5341"/>
                </a:moveTo>
                <a:cubicBezTo>
                  <a:pt x="3152" y="5352"/>
                  <a:pt x="3147" y="5364"/>
                  <a:pt x="3139" y="5372"/>
                </a:cubicBezTo>
                <a:cubicBezTo>
                  <a:pt x="3124" y="5387"/>
                  <a:pt x="3104" y="5387"/>
                  <a:pt x="3098" y="5387"/>
                </a:cubicBezTo>
                <a:lnTo>
                  <a:pt x="3097" y="5387"/>
                </a:lnTo>
                <a:cubicBezTo>
                  <a:pt x="3018" y="5387"/>
                  <a:pt x="2710" y="5276"/>
                  <a:pt x="2650" y="5254"/>
                </a:cubicBezTo>
                <a:cubicBezTo>
                  <a:pt x="2634" y="5248"/>
                  <a:pt x="2623" y="5233"/>
                  <a:pt x="2623" y="5216"/>
                </a:cubicBezTo>
                <a:lnTo>
                  <a:pt x="2623" y="4391"/>
                </a:lnTo>
                <a:cubicBezTo>
                  <a:pt x="2623" y="4380"/>
                  <a:pt x="2628" y="4369"/>
                  <a:pt x="2636" y="4361"/>
                </a:cubicBezTo>
                <a:cubicBezTo>
                  <a:pt x="2645" y="4354"/>
                  <a:pt x="2656" y="4350"/>
                  <a:pt x="2667" y="4351"/>
                </a:cubicBezTo>
                <a:lnTo>
                  <a:pt x="3115" y="4395"/>
                </a:lnTo>
                <a:cubicBezTo>
                  <a:pt x="3136" y="4397"/>
                  <a:pt x="3152" y="4414"/>
                  <a:pt x="3152" y="4435"/>
                </a:cubicBezTo>
                <a:cubicBezTo>
                  <a:pt x="3152" y="4444"/>
                  <a:pt x="3152" y="5302"/>
                  <a:pt x="3152" y="5341"/>
                </a:cubicBezTo>
                <a:close/>
                <a:moveTo>
                  <a:pt x="3152" y="3529"/>
                </a:moveTo>
                <a:cubicBezTo>
                  <a:pt x="3152" y="3550"/>
                  <a:pt x="3136" y="3567"/>
                  <a:pt x="3115" y="3569"/>
                </a:cubicBezTo>
                <a:lnTo>
                  <a:pt x="2667" y="3606"/>
                </a:lnTo>
                <a:cubicBezTo>
                  <a:pt x="2665" y="3606"/>
                  <a:pt x="2664" y="3606"/>
                  <a:pt x="2663" y="3606"/>
                </a:cubicBezTo>
                <a:cubicBezTo>
                  <a:pt x="2653" y="3606"/>
                  <a:pt x="2643" y="3602"/>
                  <a:pt x="2636" y="3595"/>
                </a:cubicBezTo>
                <a:cubicBezTo>
                  <a:pt x="2628" y="3588"/>
                  <a:pt x="2623" y="3577"/>
                  <a:pt x="2623" y="3566"/>
                </a:cubicBezTo>
                <a:lnTo>
                  <a:pt x="2623" y="2741"/>
                </a:lnTo>
                <a:cubicBezTo>
                  <a:pt x="2623" y="2722"/>
                  <a:pt x="2635" y="2706"/>
                  <a:pt x="2653" y="2702"/>
                </a:cubicBezTo>
                <a:lnTo>
                  <a:pt x="3101" y="2584"/>
                </a:lnTo>
                <a:cubicBezTo>
                  <a:pt x="3113" y="2581"/>
                  <a:pt x="3126" y="2583"/>
                  <a:pt x="3136" y="2591"/>
                </a:cubicBezTo>
                <a:cubicBezTo>
                  <a:pt x="3146" y="2599"/>
                  <a:pt x="3152" y="2610"/>
                  <a:pt x="3152" y="2623"/>
                </a:cubicBezTo>
                <a:lnTo>
                  <a:pt x="3152" y="3529"/>
                </a:lnTo>
                <a:lnTo>
                  <a:pt x="3152" y="3529"/>
                </a:lnTo>
                <a:close/>
                <a:moveTo>
                  <a:pt x="3152" y="1717"/>
                </a:moveTo>
                <a:cubicBezTo>
                  <a:pt x="3152" y="1733"/>
                  <a:pt x="3142" y="1748"/>
                  <a:pt x="3128" y="1754"/>
                </a:cubicBezTo>
                <a:lnTo>
                  <a:pt x="2680" y="1953"/>
                </a:lnTo>
                <a:cubicBezTo>
                  <a:pt x="2674" y="1955"/>
                  <a:pt x="2669" y="1956"/>
                  <a:pt x="2663" y="1956"/>
                </a:cubicBezTo>
                <a:cubicBezTo>
                  <a:pt x="2656" y="1956"/>
                  <a:pt x="2648" y="1954"/>
                  <a:pt x="2641" y="1950"/>
                </a:cubicBezTo>
                <a:cubicBezTo>
                  <a:pt x="2630" y="1942"/>
                  <a:pt x="2623" y="1930"/>
                  <a:pt x="2623" y="1916"/>
                </a:cubicBezTo>
                <a:lnTo>
                  <a:pt x="2623" y="1091"/>
                </a:lnTo>
                <a:cubicBezTo>
                  <a:pt x="2623" y="1077"/>
                  <a:pt x="2630" y="1064"/>
                  <a:pt x="2642" y="1057"/>
                </a:cubicBezTo>
                <a:lnTo>
                  <a:pt x="3090" y="777"/>
                </a:lnTo>
                <a:cubicBezTo>
                  <a:pt x="3103" y="769"/>
                  <a:pt x="3118" y="769"/>
                  <a:pt x="3131" y="776"/>
                </a:cubicBezTo>
                <a:cubicBezTo>
                  <a:pt x="3144" y="783"/>
                  <a:pt x="3152" y="797"/>
                  <a:pt x="3152" y="811"/>
                </a:cubicBezTo>
                <a:lnTo>
                  <a:pt x="3152" y="1717"/>
                </a:lnTo>
                <a:lnTo>
                  <a:pt x="3152" y="1717"/>
                </a:lnTo>
                <a:close/>
                <a:moveTo>
                  <a:pt x="4934" y="1266"/>
                </a:moveTo>
                <a:cubicBezTo>
                  <a:pt x="4934" y="1252"/>
                  <a:pt x="4941" y="1240"/>
                  <a:pt x="4952" y="1232"/>
                </a:cubicBezTo>
                <a:cubicBezTo>
                  <a:pt x="4963" y="1225"/>
                  <a:pt x="4978" y="1224"/>
                  <a:pt x="4990" y="1229"/>
                </a:cubicBezTo>
                <a:lnTo>
                  <a:pt x="5469" y="1436"/>
                </a:lnTo>
                <a:cubicBezTo>
                  <a:pt x="5483" y="1442"/>
                  <a:pt x="5493" y="1457"/>
                  <a:pt x="5493" y="1473"/>
                </a:cubicBezTo>
                <a:lnTo>
                  <a:pt x="5493" y="2187"/>
                </a:lnTo>
                <a:cubicBezTo>
                  <a:pt x="5493" y="2200"/>
                  <a:pt x="5487" y="2212"/>
                  <a:pt x="5477" y="2220"/>
                </a:cubicBezTo>
                <a:cubicBezTo>
                  <a:pt x="5470" y="2225"/>
                  <a:pt x="5461" y="2228"/>
                  <a:pt x="5453" y="2228"/>
                </a:cubicBezTo>
                <a:cubicBezTo>
                  <a:pt x="5449" y="2228"/>
                  <a:pt x="5445" y="2227"/>
                  <a:pt x="5441" y="2226"/>
                </a:cubicBezTo>
                <a:lnTo>
                  <a:pt x="4963" y="2079"/>
                </a:lnTo>
                <a:cubicBezTo>
                  <a:pt x="4946" y="2074"/>
                  <a:pt x="4934" y="2058"/>
                  <a:pt x="4934" y="2040"/>
                </a:cubicBezTo>
                <a:lnTo>
                  <a:pt x="4934" y="1266"/>
                </a:lnTo>
                <a:lnTo>
                  <a:pt x="4934" y="1266"/>
                </a:lnTo>
                <a:close/>
                <a:moveTo>
                  <a:pt x="4934" y="2815"/>
                </a:moveTo>
                <a:cubicBezTo>
                  <a:pt x="4934" y="2803"/>
                  <a:pt x="4939" y="2791"/>
                  <a:pt x="4948" y="2784"/>
                </a:cubicBezTo>
                <a:cubicBezTo>
                  <a:pt x="4958" y="2776"/>
                  <a:pt x="4970" y="2773"/>
                  <a:pt x="4981" y="2775"/>
                </a:cubicBezTo>
                <a:lnTo>
                  <a:pt x="5460" y="2862"/>
                </a:lnTo>
                <a:cubicBezTo>
                  <a:pt x="5479" y="2866"/>
                  <a:pt x="5493" y="2882"/>
                  <a:pt x="5493" y="2902"/>
                </a:cubicBezTo>
                <a:lnTo>
                  <a:pt x="5493" y="3623"/>
                </a:lnTo>
                <a:cubicBezTo>
                  <a:pt x="5493" y="3634"/>
                  <a:pt x="5488" y="3645"/>
                  <a:pt x="5480" y="3653"/>
                </a:cubicBezTo>
                <a:cubicBezTo>
                  <a:pt x="5473" y="3660"/>
                  <a:pt x="5463" y="3664"/>
                  <a:pt x="5453" y="3664"/>
                </a:cubicBezTo>
                <a:cubicBezTo>
                  <a:pt x="5452" y="3664"/>
                  <a:pt x="5451" y="3663"/>
                  <a:pt x="5450" y="3663"/>
                </a:cubicBezTo>
                <a:lnTo>
                  <a:pt x="4971" y="3629"/>
                </a:lnTo>
                <a:cubicBezTo>
                  <a:pt x="4950" y="3628"/>
                  <a:pt x="4934" y="3610"/>
                  <a:pt x="4934" y="3589"/>
                </a:cubicBezTo>
                <a:lnTo>
                  <a:pt x="4934" y="2815"/>
                </a:lnTo>
                <a:close/>
                <a:moveTo>
                  <a:pt x="3688" y="727"/>
                </a:moveTo>
                <a:cubicBezTo>
                  <a:pt x="3688" y="714"/>
                  <a:pt x="3695" y="701"/>
                  <a:pt x="3706" y="694"/>
                </a:cubicBezTo>
                <a:cubicBezTo>
                  <a:pt x="3718" y="686"/>
                  <a:pt x="3732" y="685"/>
                  <a:pt x="3744" y="690"/>
                </a:cubicBezTo>
                <a:lnTo>
                  <a:pt x="4424" y="984"/>
                </a:lnTo>
                <a:cubicBezTo>
                  <a:pt x="4439" y="991"/>
                  <a:pt x="4449" y="1005"/>
                  <a:pt x="4449" y="1021"/>
                </a:cubicBezTo>
                <a:lnTo>
                  <a:pt x="4449" y="1867"/>
                </a:lnTo>
                <a:cubicBezTo>
                  <a:pt x="4449" y="1879"/>
                  <a:pt x="4442" y="1891"/>
                  <a:pt x="4432" y="1899"/>
                </a:cubicBezTo>
                <a:cubicBezTo>
                  <a:pt x="4425" y="1904"/>
                  <a:pt x="4417" y="1907"/>
                  <a:pt x="4408" y="1907"/>
                </a:cubicBezTo>
                <a:cubicBezTo>
                  <a:pt x="4404" y="1907"/>
                  <a:pt x="4400" y="1906"/>
                  <a:pt x="4396" y="1905"/>
                </a:cubicBezTo>
                <a:lnTo>
                  <a:pt x="3717" y="1696"/>
                </a:lnTo>
                <a:cubicBezTo>
                  <a:pt x="3700" y="1691"/>
                  <a:pt x="3688" y="1675"/>
                  <a:pt x="3688" y="1658"/>
                </a:cubicBezTo>
                <a:lnTo>
                  <a:pt x="3688" y="727"/>
                </a:lnTo>
                <a:lnTo>
                  <a:pt x="3688" y="727"/>
                </a:lnTo>
                <a:close/>
                <a:moveTo>
                  <a:pt x="3688" y="3518"/>
                </a:moveTo>
                <a:lnTo>
                  <a:pt x="3688" y="2588"/>
                </a:lnTo>
                <a:cubicBezTo>
                  <a:pt x="3688" y="2576"/>
                  <a:pt x="3694" y="2564"/>
                  <a:pt x="3703" y="2557"/>
                </a:cubicBezTo>
                <a:cubicBezTo>
                  <a:pt x="3712" y="2549"/>
                  <a:pt x="3724" y="2546"/>
                  <a:pt x="3736" y="2548"/>
                </a:cubicBezTo>
                <a:lnTo>
                  <a:pt x="4415" y="2672"/>
                </a:lnTo>
                <a:cubicBezTo>
                  <a:pt x="4434" y="2676"/>
                  <a:pt x="4448" y="2692"/>
                  <a:pt x="4448" y="2712"/>
                </a:cubicBezTo>
                <a:lnTo>
                  <a:pt x="4448" y="3557"/>
                </a:lnTo>
                <a:cubicBezTo>
                  <a:pt x="4448" y="3568"/>
                  <a:pt x="4444" y="3579"/>
                  <a:pt x="4436" y="3586"/>
                </a:cubicBezTo>
                <a:cubicBezTo>
                  <a:pt x="4428" y="3593"/>
                  <a:pt x="4418" y="3597"/>
                  <a:pt x="4408" y="3597"/>
                </a:cubicBezTo>
                <a:cubicBezTo>
                  <a:pt x="4407" y="3597"/>
                  <a:pt x="4407" y="3597"/>
                  <a:pt x="4406" y="3597"/>
                </a:cubicBezTo>
                <a:lnTo>
                  <a:pt x="3726" y="3558"/>
                </a:lnTo>
                <a:cubicBezTo>
                  <a:pt x="3705" y="3557"/>
                  <a:pt x="3688" y="3539"/>
                  <a:pt x="3688" y="3518"/>
                </a:cubicBezTo>
                <a:close/>
                <a:moveTo>
                  <a:pt x="5014" y="6300"/>
                </a:moveTo>
                <a:cubicBezTo>
                  <a:pt x="5014" y="6317"/>
                  <a:pt x="5004" y="6331"/>
                  <a:pt x="4989" y="6338"/>
                </a:cubicBezTo>
                <a:lnTo>
                  <a:pt x="4099" y="6676"/>
                </a:lnTo>
                <a:cubicBezTo>
                  <a:pt x="4094" y="6677"/>
                  <a:pt x="4089" y="6678"/>
                  <a:pt x="4085" y="6678"/>
                </a:cubicBezTo>
                <a:cubicBezTo>
                  <a:pt x="4077" y="6678"/>
                  <a:pt x="4069" y="6676"/>
                  <a:pt x="4062" y="6671"/>
                </a:cubicBezTo>
                <a:cubicBezTo>
                  <a:pt x="4051" y="6664"/>
                  <a:pt x="4045" y="6651"/>
                  <a:pt x="4045" y="6638"/>
                </a:cubicBezTo>
                <a:lnTo>
                  <a:pt x="4045" y="4424"/>
                </a:lnTo>
                <a:cubicBezTo>
                  <a:pt x="4045" y="4403"/>
                  <a:pt x="4061" y="4385"/>
                  <a:pt x="4082" y="4384"/>
                </a:cubicBezTo>
                <a:lnTo>
                  <a:pt x="4972" y="4323"/>
                </a:lnTo>
                <a:cubicBezTo>
                  <a:pt x="4983" y="4323"/>
                  <a:pt x="4994" y="4327"/>
                  <a:pt x="5002" y="4334"/>
                </a:cubicBezTo>
                <a:cubicBezTo>
                  <a:pt x="5010" y="4342"/>
                  <a:pt x="5015" y="4352"/>
                  <a:pt x="5015" y="4364"/>
                </a:cubicBezTo>
                <a:lnTo>
                  <a:pt x="5015" y="6300"/>
                </a:lnTo>
                <a:lnTo>
                  <a:pt x="5014" y="6300"/>
                </a:lnTo>
                <a:close/>
                <a:moveTo>
                  <a:pt x="6087" y="5892"/>
                </a:moveTo>
                <a:cubicBezTo>
                  <a:pt x="6087" y="5909"/>
                  <a:pt x="6076" y="5924"/>
                  <a:pt x="6061" y="5930"/>
                </a:cubicBezTo>
                <a:lnTo>
                  <a:pt x="5467" y="6156"/>
                </a:lnTo>
                <a:cubicBezTo>
                  <a:pt x="5462" y="6157"/>
                  <a:pt x="5458" y="6158"/>
                  <a:pt x="5453" y="6158"/>
                </a:cubicBezTo>
                <a:cubicBezTo>
                  <a:pt x="5445" y="6158"/>
                  <a:pt x="5437" y="6156"/>
                  <a:pt x="5430" y="6151"/>
                </a:cubicBezTo>
                <a:cubicBezTo>
                  <a:pt x="5419" y="6144"/>
                  <a:pt x="5413" y="6131"/>
                  <a:pt x="5413" y="6118"/>
                </a:cubicBezTo>
                <a:lnTo>
                  <a:pt x="5413" y="4331"/>
                </a:lnTo>
                <a:cubicBezTo>
                  <a:pt x="5413" y="4310"/>
                  <a:pt x="5429" y="4293"/>
                  <a:pt x="5450" y="4291"/>
                </a:cubicBezTo>
                <a:lnTo>
                  <a:pt x="6044" y="4251"/>
                </a:lnTo>
                <a:cubicBezTo>
                  <a:pt x="6055" y="4250"/>
                  <a:pt x="6066" y="4254"/>
                  <a:pt x="6074" y="4262"/>
                </a:cubicBezTo>
                <a:cubicBezTo>
                  <a:pt x="6082" y="4269"/>
                  <a:pt x="6087" y="4280"/>
                  <a:pt x="6087" y="4291"/>
                </a:cubicBezTo>
                <a:lnTo>
                  <a:pt x="6087" y="5892"/>
                </a:lnTo>
                <a:close/>
                <a:moveTo>
                  <a:pt x="6258" y="3660"/>
                </a:moveTo>
                <a:cubicBezTo>
                  <a:pt x="6258" y="3671"/>
                  <a:pt x="6253" y="3682"/>
                  <a:pt x="6245" y="3690"/>
                </a:cubicBezTo>
                <a:cubicBezTo>
                  <a:pt x="6238" y="3697"/>
                  <a:pt x="6228" y="3701"/>
                  <a:pt x="6218" y="3701"/>
                </a:cubicBezTo>
                <a:lnTo>
                  <a:pt x="6215" y="3701"/>
                </a:lnTo>
                <a:lnTo>
                  <a:pt x="5860" y="3680"/>
                </a:lnTo>
                <a:cubicBezTo>
                  <a:pt x="5839" y="3679"/>
                  <a:pt x="5822" y="3662"/>
                  <a:pt x="5822" y="3640"/>
                </a:cubicBezTo>
                <a:lnTo>
                  <a:pt x="5822" y="2977"/>
                </a:lnTo>
                <a:cubicBezTo>
                  <a:pt x="5822" y="2965"/>
                  <a:pt x="5828" y="2953"/>
                  <a:pt x="5837" y="2946"/>
                </a:cubicBezTo>
                <a:cubicBezTo>
                  <a:pt x="5846" y="2938"/>
                  <a:pt x="5858" y="2935"/>
                  <a:pt x="5870" y="2937"/>
                </a:cubicBezTo>
                <a:lnTo>
                  <a:pt x="6225" y="3002"/>
                </a:lnTo>
                <a:cubicBezTo>
                  <a:pt x="6244" y="3005"/>
                  <a:pt x="6258" y="3022"/>
                  <a:pt x="6258" y="3041"/>
                </a:cubicBezTo>
                <a:lnTo>
                  <a:pt x="6258" y="3660"/>
                </a:lnTo>
                <a:lnTo>
                  <a:pt x="6258" y="3660"/>
                </a:lnTo>
                <a:close/>
                <a:moveTo>
                  <a:pt x="6258" y="2422"/>
                </a:moveTo>
                <a:cubicBezTo>
                  <a:pt x="6258" y="2435"/>
                  <a:pt x="6252" y="2447"/>
                  <a:pt x="6242" y="2455"/>
                </a:cubicBezTo>
                <a:cubicBezTo>
                  <a:pt x="6235" y="2460"/>
                  <a:pt x="6226" y="2463"/>
                  <a:pt x="6218" y="2463"/>
                </a:cubicBezTo>
                <a:cubicBezTo>
                  <a:pt x="6214" y="2463"/>
                  <a:pt x="6210" y="2462"/>
                  <a:pt x="6206" y="2461"/>
                </a:cubicBezTo>
                <a:lnTo>
                  <a:pt x="5851" y="2352"/>
                </a:lnTo>
                <a:cubicBezTo>
                  <a:pt x="5834" y="2346"/>
                  <a:pt x="5823" y="2331"/>
                  <a:pt x="5823" y="2313"/>
                </a:cubicBezTo>
                <a:lnTo>
                  <a:pt x="5823" y="1650"/>
                </a:lnTo>
                <a:cubicBezTo>
                  <a:pt x="5823" y="1636"/>
                  <a:pt x="5829" y="1624"/>
                  <a:pt x="5841" y="1616"/>
                </a:cubicBezTo>
                <a:cubicBezTo>
                  <a:pt x="5852" y="1609"/>
                  <a:pt x="5866" y="1608"/>
                  <a:pt x="5879" y="1613"/>
                </a:cubicBezTo>
                <a:lnTo>
                  <a:pt x="6234" y="1766"/>
                </a:lnTo>
                <a:cubicBezTo>
                  <a:pt x="6249" y="1773"/>
                  <a:pt x="6258" y="1787"/>
                  <a:pt x="6258" y="1803"/>
                </a:cubicBezTo>
                <a:lnTo>
                  <a:pt x="6258" y="2422"/>
                </a:lnTo>
                <a:lnTo>
                  <a:pt x="6258" y="2422"/>
                </a:lnTo>
                <a:close/>
                <a:moveTo>
                  <a:pt x="6968" y="4762"/>
                </a:moveTo>
                <a:cubicBezTo>
                  <a:pt x="6968" y="4781"/>
                  <a:pt x="6954" y="4798"/>
                  <a:pt x="6935" y="4801"/>
                </a:cubicBezTo>
                <a:lnTo>
                  <a:pt x="6677" y="4851"/>
                </a:lnTo>
                <a:cubicBezTo>
                  <a:pt x="6674" y="4852"/>
                  <a:pt x="6672" y="4852"/>
                  <a:pt x="6669" y="4852"/>
                </a:cubicBezTo>
                <a:cubicBezTo>
                  <a:pt x="6660" y="4852"/>
                  <a:pt x="6651" y="4848"/>
                  <a:pt x="6644" y="4842"/>
                </a:cubicBezTo>
                <a:cubicBezTo>
                  <a:pt x="6635" y="4835"/>
                  <a:pt x="6629" y="4824"/>
                  <a:pt x="6629" y="4812"/>
                </a:cubicBezTo>
                <a:lnTo>
                  <a:pt x="6629" y="4249"/>
                </a:lnTo>
                <a:cubicBezTo>
                  <a:pt x="6629" y="4228"/>
                  <a:pt x="6646" y="4210"/>
                  <a:pt x="6667" y="4209"/>
                </a:cubicBezTo>
                <a:lnTo>
                  <a:pt x="6925" y="4191"/>
                </a:lnTo>
                <a:cubicBezTo>
                  <a:pt x="6936" y="4191"/>
                  <a:pt x="6947" y="4195"/>
                  <a:pt x="6955" y="4202"/>
                </a:cubicBezTo>
                <a:cubicBezTo>
                  <a:pt x="6963" y="4210"/>
                  <a:pt x="6968" y="4220"/>
                  <a:pt x="6968" y="4232"/>
                </a:cubicBezTo>
                <a:lnTo>
                  <a:pt x="6968" y="4762"/>
                </a:lnTo>
                <a:lnTo>
                  <a:pt x="6968" y="4762"/>
                </a:lnTo>
                <a:close/>
                <a:moveTo>
                  <a:pt x="6968" y="3701"/>
                </a:moveTo>
                <a:cubicBezTo>
                  <a:pt x="6968" y="3712"/>
                  <a:pt x="6963" y="3723"/>
                  <a:pt x="6955" y="3730"/>
                </a:cubicBezTo>
                <a:cubicBezTo>
                  <a:pt x="6947" y="3737"/>
                  <a:pt x="6938" y="3741"/>
                  <a:pt x="6927" y="3741"/>
                </a:cubicBezTo>
                <a:lnTo>
                  <a:pt x="6925" y="3741"/>
                </a:lnTo>
                <a:lnTo>
                  <a:pt x="6667" y="3726"/>
                </a:lnTo>
                <a:cubicBezTo>
                  <a:pt x="6646" y="3725"/>
                  <a:pt x="6629" y="3708"/>
                  <a:pt x="6629" y="3686"/>
                </a:cubicBezTo>
                <a:lnTo>
                  <a:pt x="6629" y="3124"/>
                </a:lnTo>
                <a:cubicBezTo>
                  <a:pt x="6629" y="3112"/>
                  <a:pt x="6634" y="3101"/>
                  <a:pt x="6644" y="3093"/>
                </a:cubicBezTo>
                <a:cubicBezTo>
                  <a:pt x="6653" y="3085"/>
                  <a:pt x="6665" y="3082"/>
                  <a:pt x="6677" y="3084"/>
                </a:cubicBezTo>
                <a:lnTo>
                  <a:pt x="6934" y="3131"/>
                </a:lnTo>
                <a:cubicBezTo>
                  <a:pt x="6953" y="3135"/>
                  <a:pt x="6967" y="3151"/>
                  <a:pt x="6967" y="3171"/>
                </a:cubicBezTo>
                <a:lnTo>
                  <a:pt x="6967" y="3701"/>
                </a:lnTo>
                <a:lnTo>
                  <a:pt x="6968" y="3701"/>
                </a:lnTo>
                <a:close/>
                <a:moveTo>
                  <a:pt x="7404" y="4678"/>
                </a:moveTo>
                <a:cubicBezTo>
                  <a:pt x="7404" y="4697"/>
                  <a:pt x="7390" y="4714"/>
                  <a:pt x="7371" y="4717"/>
                </a:cubicBezTo>
                <a:lnTo>
                  <a:pt x="7165" y="4757"/>
                </a:lnTo>
                <a:cubicBezTo>
                  <a:pt x="7162" y="4757"/>
                  <a:pt x="7160" y="4758"/>
                  <a:pt x="7157" y="4758"/>
                </a:cubicBezTo>
                <a:cubicBezTo>
                  <a:pt x="7148" y="4758"/>
                  <a:pt x="7139" y="4754"/>
                  <a:pt x="7132" y="4748"/>
                </a:cubicBezTo>
                <a:cubicBezTo>
                  <a:pt x="7122" y="4741"/>
                  <a:pt x="7117" y="4729"/>
                  <a:pt x="7117" y="4717"/>
                </a:cubicBezTo>
                <a:lnTo>
                  <a:pt x="7117" y="4216"/>
                </a:lnTo>
                <a:cubicBezTo>
                  <a:pt x="7117" y="4195"/>
                  <a:pt x="7134" y="4177"/>
                  <a:pt x="7155" y="4176"/>
                </a:cubicBezTo>
                <a:lnTo>
                  <a:pt x="7361" y="4162"/>
                </a:lnTo>
                <a:cubicBezTo>
                  <a:pt x="7372" y="4161"/>
                  <a:pt x="7383" y="4165"/>
                  <a:pt x="7391" y="4172"/>
                </a:cubicBezTo>
                <a:cubicBezTo>
                  <a:pt x="7399" y="4180"/>
                  <a:pt x="7404" y="4191"/>
                  <a:pt x="7404" y="4202"/>
                </a:cubicBezTo>
                <a:lnTo>
                  <a:pt x="7404" y="4678"/>
                </a:lnTo>
                <a:lnTo>
                  <a:pt x="7404" y="4678"/>
                </a:lnTo>
                <a:close/>
                <a:moveTo>
                  <a:pt x="7404" y="3726"/>
                </a:moveTo>
                <a:cubicBezTo>
                  <a:pt x="7404" y="3737"/>
                  <a:pt x="7399" y="3748"/>
                  <a:pt x="7391" y="3755"/>
                </a:cubicBezTo>
                <a:cubicBezTo>
                  <a:pt x="7384" y="3762"/>
                  <a:pt x="7374" y="3766"/>
                  <a:pt x="7364" y="3766"/>
                </a:cubicBezTo>
                <a:cubicBezTo>
                  <a:pt x="7363" y="3766"/>
                  <a:pt x="7362" y="3766"/>
                  <a:pt x="7361" y="3766"/>
                </a:cubicBezTo>
                <a:lnTo>
                  <a:pt x="7155" y="3754"/>
                </a:lnTo>
                <a:cubicBezTo>
                  <a:pt x="7134" y="3753"/>
                  <a:pt x="7117" y="3736"/>
                  <a:pt x="7117" y="3714"/>
                </a:cubicBezTo>
                <a:lnTo>
                  <a:pt x="7117" y="3219"/>
                </a:lnTo>
                <a:cubicBezTo>
                  <a:pt x="7117" y="3207"/>
                  <a:pt x="7122" y="3196"/>
                  <a:pt x="7131" y="3188"/>
                </a:cubicBezTo>
                <a:cubicBezTo>
                  <a:pt x="7140" y="3181"/>
                  <a:pt x="7152" y="3177"/>
                  <a:pt x="7164" y="3179"/>
                </a:cubicBezTo>
                <a:lnTo>
                  <a:pt x="7370" y="3210"/>
                </a:lnTo>
                <a:cubicBezTo>
                  <a:pt x="7390" y="3213"/>
                  <a:pt x="7404" y="3230"/>
                  <a:pt x="7404" y="3250"/>
                </a:cubicBezTo>
                <a:lnTo>
                  <a:pt x="7404" y="3726"/>
                </a:lnTo>
                <a:lnTo>
                  <a:pt x="7404" y="3726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wrap="square" lIns="91440" tIns="45720" rIns="91440" bIns="45720">
            <a:normAutofit fontScale="60000" lnSpcReduction="20000"/>
          </a:bodyPr>
          <a:p>
            <a:endParaRPr lang="zh-CN" altLang="en-US"/>
          </a:p>
        </p:txBody>
      </p:sp>
      <p:sp>
        <p:nvSpPr>
          <p:cNvPr id="52" name="文本框 51"/>
          <p:cNvSpPr txBox="1"/>
          <p:nvPr>
            <p:custDataLst>
              <p:tags r:id="rId48"/>
            </p:custDataLst>
          </p:nvPr>
        </p:nvSpPr>
        <p:spPr>
          <a:xfrm>
            <a:off x="710565" y="2651760"/>
            <a:ext cx="2480310" cy="508000"/>
          </a:xfrm>
          <a:prstGeom prst="rect">
            <a:avLst/>
          </a:prstGeom>
          <a:noFill/>
        </p:spPr>
        <p:txBody>
          <a:bodyPr wrap="square" lIns="91440" tIns="0" rIns="91440" bIns="45720">
            <a:normAutofit/>
          </a:bodyPr>
          <a:p>
            <a:pPr>
              <a:lnSpc>
                <a:spcPct val="120000"/>
              </a:lnSpc>
            </a:pPr>
            <a:r>
              <a:rPr lang="en-US" altLang="zh-CN" sz="24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400" spc="1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/>
          <p:cNvSpPr/>
          <p:nvPr>
            <p:custDataLst>
              <p:tags r:id="rId49"/>
            </p:custDataLst>
          </p:nvPr>
        </p:nvSpPr>
        <p:spPr>
          <a:xfrm>
            <a:off x="875030" y="1509395"/>
            <a:ext cx="1518285" cy="512445"/>
          </a:xfrm>
          <a:prstGeom prst="rect">
            <a:avLst/>
          </a:prstGeom>
          <a:solidFill>
            <a:srgbClr val="70AD47">
              <a:alpha val="60000"/>
            </a:srgbClr>
          </a:solidFill>
        </p:spPr>
        <p:txBody>
          <a:bodyPr wrap="square" lIns="91440" tIns="45720" rIns="91440" bIns="45720" anchor="ctr">
            <a:normAutofit fontScale="25000"/>
          </a:bodyPr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9600" b="1" spc="3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maybe</a:t>
            </a:r>
            <a:r>
              <a:rPr lang="en-US" altLang="zh-CN" sz="11200" b="1" spc="3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1200" b="1" spc="3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任意多边形 56"/>
          <p:cNvSpPr/>
          <p:nvPr>
            <p:custDataLst>
              <p:tags r:id="rId50"/>
            </p:custDataLst>
          </p:nvPr>
        </p:nvSpPr>
        <p:spPr bwMode="auto">
          <a:xfrm>
            <a:off x="11128773" y="2021931"/>
            <a:ext cx="280735" cy="255914"/>
          </a:xfrm>
          <a:custGeom>
            <a:avLst/>
            <a:gdLst>
              <a:gd name="T0" fmla="*/ 3495 w 7671"/>
              <a:gd name="T1" fmla="*/ 13 h 7004"/>
              <a:gd name="T2" fmla="*/ 1231 w 7671"/>
              <a:gd name="T3" fmla="*/ 2655 h 7004"/>
              <a:gd name="T4" fmla="*/ 72 w 7671"/>
              <a:gd name="T5" fmla="*/ 2932 h 7004"/>
              <a:gd name="T6" fmla="*/ 847 w 7671"/>
              <a:gd name="T7" fmla="*/ 5568 h 7004"/>
              <a:gd name="T8" fmla="*/ 3486 w 7671"/>
              <a:gd name="T9" fmla="*/ 6995 h 7004"/>
              <a:gd name="T10" fmla="*/ 7670 w 7671"/>
              <a:gd name="T11" fmla="*/ 2832 h 7004"/>
              <a:gd name="T12" fmla="*/ 151 w 7671"/>
              <a:gd name="T13" fmla="*/ 4560 h 7004"/>
              <a:gd name="T14" fmla="*/ 336 w 7671"/>
              <a:gd name="T15" fmla="*/ 4160 h 7004"/>
              <a:gd name="T16" fmla="*/ 162 w 7671"/>
              <a:gd name="T17" fmla="*/ 3813 h 7004"/>
              <a:gd name="T18" fmla="*/ 321 w 7671"/>
              <a:gd name="T19" fmla="*/ 3331 h 7004"/>
              <a:gd name="T20" fmla="*/ 689 w 7671"/>
              <a:gd name="T21" fmla="*/ 4708 h 7004"/>
              <a:gd name="T22" fmla="*/ 509 w 7671"/>
              <a:gd name="T23" fmla="*/ 4140 h 7004"/>
              <a:gd name="T24" fmla="*/ 692 w 7671"/>
              <a:gd name="T25" fmla="*/ 3769 h 7004"/>
              <a:gd name="T26" fmla="*/ 495 w 7671"/>
              <a:gd name="T27" fmla="*/ 3269 h 7004"/>
              <a:gd name="T28" fmla="*/ 1721 w 7671"/>
              <a:gd name="T29" fmla="*/ 4980 h 7004"/>
              <a:gd name="T30" fmla="*/ 1432 w 7671"/>
              <a:gd name="T31" fmla="*/ 4244 h 7004"/>
              <a:gd name="T32" fmla="*/ 1700 w 7671"/>
              <a:gd name="T33" fmla="*/ 3686 h 7004"/>
              <a:gd name="T34" fmla="*/ 1449 w 7671"/>
              <a:gd name="T35" fmla="*/ 3018 h 7004"/>
              <a:gd name="T36" fmla="*/ 1713 w 7671"/>
              <a:gd name="T37" fmla="*/ 2381 h 7004"/>
              <a:gd name="T38" fmla="*/ 1438 w 7671"/>
              <a:gd name="T39" fmla="*/ 1807 h 7004"/>
              <a:gd name="T40" fmla="*/ 2329 w 7671"/>
              <a:gd name="T41" fmla="*/ 5112 h 7004"/>
              <a:gd name="T42" fmla="*/ 1930 w 7671"/>
              <a:gd name="T43" fmla="*/ 4323 h 7004"/>
              <a:gd name="T44" fmla="*/ 2329 w 7671"/>
              <a:gd name="T45" fmla="*/ 3597 h 7004"/>
              <a:gd name="T46" fmla="*/ 1930 w 7671"/>
              <a:gd name="T47" fmla="*/ 2923 h 7004"/>
              <a:gd name="T48" fmla="*/ 2329 w 7671"/>
              <a:gd name="T49" fmla="*/ 3597 h 7004"/>
              <a:gd name="T50" fmla="*/ 1930 w 7671"/>
              <a:gd name="T51" fmla="*/ 2223 h 7004"/>
              <a:gd name="T52" fmla="*/ 2329 w 7671"/>
              <a:gd name="T53" fmla="*/ 2082 h 7004"/>
              <a:gd name="T54" fmla="*/ 2650 w 7671"/>
              <a:gd name="T55" fmla="*/ 5254 h 7004"/>
              <a:gd name="T56" fmla="*/ 3152 w 7671"/>
              <a:gd name="T57" fmla="*/ 4435 h 7004"/>
              <a:gd name="T58" fmla="*/ 2636 w 7671"/>
              <a:gd name="T59" fmla="*/ 3595 h 7004"/>
              <a:gd name="T60" fmla="*/ 3152 w 7671"/>
              <a:gd name="T61" fmla="*/ 2623 h 7004"/>
              <a:gd name="T62" fmla="*/ 2663 w 7671"/>
              <a:gd name="T63" fmla="*/ 1956 h 7004"/>
              <a:gd name="T64" fmla="*/ 3131 w 7671"/>
              <a:gd name="T65" fmla="*/ 776 h 7004"/>
              <a:gd name="T66" fmla="*/ 4990 w 7671"/>
              <a:gd name="T67" fmla="*/ 1229 h 7004"/>
              <a:gd name="T68" fmla="*/ 5441 w 7671"/>
              <a:gd name="T69" fmla="*/ 2226 h 7004"/>
              <a:gd name="T70" fmla="*/ 4948 w 7671"/>
              <a:gd name="T71" fmla="*/ 2784 h 7004"/>
              <a:gd name="T72" fmla="*/ 5453 w 7671"/>
              <a:gd name="T73" fmla="*/ 3664 h 7004"/>
              <a:gd name="T74" fmla="*/ 3706 w 7671"/>
              <a:gd name="T75" fmla="*/ 694 h 7004"/>
              <a:gd name="T76" fmla="*/ 4408 w 7671"/>
              <a:gd name="T77" fmla="*/ 1907 h 7004"/>
              <a:gd name="T78" fmla="*/ 3688 w 7671"/>
              <a:gd name="T79" fmla="*/ 3518 h 7004"/>
              <a:gd name="T80" fmla="*/ 4448 w 7671"/>
              <a:gd name="T81" fmla="*/ 3557 h 7004"/>
              <a:gd name="T82" fmla="*/ 5014 w 7671"/>
              <a:gd name="T83" fmla="*/ 6300 h 7004"/>
              <a:gd name="T84" fmla="*/ 4045 w 7671"/>
              <a:gd name="T85" fmla="*/ 4424 h 7004"/>
              <a:gd name="T86" fmla="*/ 5014 w 7671"/>
              <a:gd name="T87" fmla="*/ 6300 h 7004"/>
              <a:gd name="T88" fmla="*/ 5413 w 7671"/>
              <a:gd name="T89" fmla="*/ 6118 h 7004"/>
              <a:gd name="T90" fmla="*/ 6087 w 7671"/>
              <a:gd name="T91" fmla="*/ 5892 h 7004"/>
              <a:gd name="T92" fmla="*/ 5822 w 7671"/>
              <a:gd name="T93" fmla="*/ 3640 h 7004"/>
              <a:gd name="T94" fmla="*/ 6258 w 7671"/>
              <a:gd name="T95" fmla="*/ 3660 h 7004"/>
              <a:gd name="T96" fmla="*/ 5851 w 7671"/>
              <a:gd name="T97" fmla="*/ 2352 h 7004"/>
              <a:gd name="T98" fmla="*/ 6258 w 7671"/>
              <a:gd name="T99" fmla="*/ 1803 h 7004"/>
              <a:gd name="T100" fmla="*/ 6669 w 7671"/>
              <a:gd name="T101" fmla="*/ 4852 h 7004"/>
              <a:gd name="T102" fmla="*/ 6955 w 7671"/>
              <a:gd name="T103" fmla="*/ 4202 h 7004"/>
              <a:gd name="T104" fmla="*/ 6927 w 7671"/>
              <a:gd name="T105" fmla="*/ 3741 h 7004"/>
              <a:gd name="T106" fmla="*/ 6677 w 7671"/>
              <a:gd name="T107" fmla="*/ 3084 h 7004"/>
              <a:gd name="T108" fmla="*/ 7371 w 7671"/>
              <a:gd name="T109" fmla="*/ 4717 h 7004"/>
              <a:gd name="T110" fmla="*/ 7155 w 7671"/>
              <a:gd name="T111" fmla="*/ 4176 h 7004"/>
              <a:gd name="T112" fmla="*/ 7404 w 7671"/>
              <a:gd name="T113" fmla="*/ 3726 h 7004"/>
              <a:gd name="T114" fmla="*/ 7117 w 7671"/>
              <a:gd name="T115" fmla="*/ 3219 h 7004"/>
              <a:gd name="T116" fmla="*/ 7404 w 7671"/>
              <a:gd name="T117" fmla="*/ 3726 h 70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671" h="7004">
                <a:moveTo>
                  <a:pt x="7585" y="2716"/>
                </a:moveTo>
                <a:lnTo>
                  <a:pt x="6499" y="2383"/>
                </a:lnTo>
                <a:lnTo>
                  <a:pt x="6499" y="1573"/>
                </a:lnTo>
                <a:cubicBezTo>
                  <a:pt x="6499" y="1527"/>
                  <a:pt x="6473" y="1485"/>
                  <a:pt x="6432" y="1465"/>
                </a:cubicBezTo>
                <a:lnTo>
                  <a:pt x="3498" y="13"/>
                </a:lnTo>
                <a:cubicBezTo>
                  <a:pt x="3497" y="13"/>
                  <a:pt x="3497" y="13"/>
                  <a:pt x="3495" y="13"/>
                </a:cubicBezTo>
                <a:cubicBezTo>
                  <a:pt x="3490" y="10"/>
                  <a:pt x="3468" y="0"/>
                  <a:pt x="3436" y="2"/>
                </a:cubicBezTo>
                <a:cubicBezTo>
                  <a:pt x="3403" y="4"/>
                  <a:pt x="3379" y="20"/>
                  <a:pt x="3374" y="23"/>
                </a:cubicBezTo>
                <a:lnTo>
                  <a:pt x="3374" y="23"/>
                </a:lnTo>
                <a:lnTo>
                  <a:pt x="1282" y="1515"/>
                </a:lnTo>
                <a:cubicBezTo>
                  <a:pt x="1250" y="1538"/>
                  <a:pt x="1231" y="1574"/>
                  <a:pt x="1231" y="1613"/>
                </a:cubicBezTo>
                <a:lnTo>
                  <a:pt x="1231" y="2655"/>
                </a:lnTo>
                <a:lnTo>
                  <a:pt x="842" y="2609"/>
                </a:lnTo>
                <a:cubicBezTo>
                  <a:pt x="842" y="2609"/>
                  <a:pt x="841" y="2609"/>
                  <a:pt x="839" y="2609"/>
                </a:cubicBezTo>
                <a:cubicBezTo>
                  <a:pt x="834" y="2609"/>
                  <a:pt x="822" y="2608"/>
                  <a:pt x="811" y="2610"/>
                </a:cubicBezTo>
                <a:cubicBezTo>
                  <a:pt x="797" y="2612"/>
                  <a:pt x="785" y="2616"/>
                  <a:pt x="780" y="2618"/>
                </a:cubicBezTo>
                <a:cubicBezTo>
                  <a:pt x="780" y="2618"/>
                  <a:pt x="779" y="2618"/>
                  <a:pt x="779" y="2618"/>
                </a:cubicBezTo>
                <a:lnTo>
                  <a:pt x="72" y="2932"/>
                </a:lnTo>
                <a:cubicBezTo>
                  <a:pt x="28" y="2951"/>
                  <a:pt x="0" y="2994"/>
                  <a:pt x="0" y="3042"/>
                </a:cubicBezTo>
                <a:lnTo>
                  <a:pt x="0" y="5060"/>
                </a:lnTo>
                <a:cubicBezTo>
                  <a:pt x="0" y="5105"/>
                  <a:pt x="24" y="5145"/>
                  <a:pt x="63" y="5166"/>
                </a:cubicBezTo>
                <a:lnTo>
                  <a:pt x="772" y="5555"/>
                </a:lnTo>
                <a:cubicBezTo>
                  <a:pt x="772" y="5555"/>
                  <a:pt x="790" y="5566"/>
                  <a:pt x="813" y="5568"/>
                </a:cubicBezTo>
                <a:cubicBezTo>
                  <a:pt x="833" y="5571"/>
                  <a:pt x="847" y="5568"/>
                  <a:pt x="847" y="5568"/>
                </a:cubicBezTo>
                <a:lnTo>
                  <a:pt x="1231" y="5513"/>
                </a:lnTo>
                <a:lnTo>
                  <a:pt x="1231" y="5735"/>
                </a:lnTo>
                <a:cubicBezTo>
                  <a:pt x="1231" y="5779"/>
                  <a:pt x="1255" y="5820"/>
                  <a:pt x="1294" y="5841"/>
                </a:cubicBezTo>
                <a:lnTo>
                  <a:pt x="3386" y="6987"/>
                </a:lnTo>
                <a:cubicBezTo>
                  <a:pt x="3386" y="6987"/>
                  <a:pt x="3409" y="7001"/>
                  <a:pt x="3440" y="7002"/>
                </a:cubicBezTo>
                <a:cubicBezTo>
                  <a:pt x="3463" y="7004"/>
                  <a:pt x="3486" y="6995"/>
                  <a:pt x="3486" y="6995"/>
                </a:cubicBezTo>
                <a:lnTo>
                  <a:pt x="3486" y="6994"/>
                </a:lnTo>
                <a:lnTo>
                  <a:pt x="3486" y="6994"/>
                </a:lnTo>
                <a:lnTo>
                  <a:pt x="6420" y="5879"/>
                </a:lnTo>
                <a:lnTo>
                  <a:pt x="7592" y="5433"/>
                </a:lnTo>
                <a:cubicBezTo>
                  <a:pt x="7639" y="5416"/>
                  <a:pt x="7670" y="5371"/>
                  <a:pt x="7670" y="5321"/>
                </a:cubicBezTo>
                <a:lnTo>
                  <a:pt x="7670" y="2832"/>
                </a:lnTo>
                <a:cubicBezTo>
                  <a:pt x="7671" y="2779"/>
                  <a:pt x="7636" y="2732"/>
                  <a:pt x="7585" y="2716"/>
                </a:cubicBezTo>
                <a:close/>
                <a:moveTo>
                  <a:pt x="337" y="4559"/>
                </a:moveTo>
                <a:cubicBezTo>
                  <a:pt x="337" y="4571"/>
                  <a:pt x="331" y="4583"/>
                  <a:pt x="321" y="4591"/>
                </a:cubicBezTo>
                <a:cubicBezTo>
                  <a:pt x="313" y="4596"/>
                  <a:pt x="305" y="4599"/>
                  <a:pt x="296" y="4599"/>
                </a:cubicBezTo>
                <a:cubicBezTo>
                  <a:pt x="293" y="4599"/>
                  <a:pt x="289" y="4598"/>
                  <a:pt x="286" y="4597"/>
                </a:cubicBezTo>
                <a:lnTo>
                  <a:pt x="151" y="4560"/>
                </a:lnTo>
                <a:cubicBezTo>
                  <a:pt x="134" y="4555"/>
                  <a:pt x="122" y="4539"/>
                  <a:pt x="122" y="4521"/>
                </a:cubicBezTo>
                <a:lnTo>
                  <a:pt x="122" y="4147"/>
                </a:lnTo>
                <a:cubicBezTo>
                  <a:pt x="122" y="4136"/>
                  <a:pt x="126" y="4125"/>
                  <a:pt x="135" y="4117"/>
                </a:cubicBezTo>
                <a:cubicBezTo>
                  <a:pt x="143" y="4109"/>
                  <a:pt x="155" y="4106"/>
                  <a:pt x="166" y="4107"/>
                </a:cubicBezTo>
                <a:lnTo>
                  <a:pt x="300" y="4120"/>
                </a:lnTo>
                <a:cubicBezTo>
                  <a:pt x="321" y="4122"/>
                  <a:pt x="336" y="4139"/>
                  <a:pt x="336" y="4160"/>
                </a:cubicBezTo>
                <a:lnTo>
                  <a:pt x="336" y="4559"/>
                </a:lnTo>
                <a:lnTo>
                  <a:pt x="337" y="4559"/>
                </a:lnTo>
                <a:close/>
                <a:moveTo>
                  <a:pt x="337" y="3761"/>
                </a:moveTo>
                <a:cubicBezTo>
                  <a:pt x="337" y="3782"/>
                  <a:pt x="321" y="3800"/>
                  <a:pt x="300" y="3802"/>
                </a:cubicBezTo>
                <a:lnTo>
                  <a:pt x="165" y="3813"/>
                </a:lnTo>
                <a:lnTo>
                  <a:pt x="162" y="3813"/>
                </a:lnTo>
                <a:cubicBezTo>
                  <a:pt x="152" y="3813"/>
                  <a:pt x="142" y="3809"/>
                  <a:pt x="135" y="3802"/>
                </a:cubicBezTo>
                <a:cubicBezTo>
                  <a:pt x="126" y="3795"/>
                  <a:pt x="122" y="3784"/>
                  <a:pt x="122" y="3773"/>
                </a:cubicBezTo>
                <a:lnTo>
                  <a:pt x="122" y="3398"/>
                </a:lnTo>
                <a:cubicBezTo>
                  <a:pt x="122" y="3380"/>
                  <a:pt x="134" y="3364"/>
                  <a:pt x="152" y="3359"/>
                </a:cubicBezTo>
                <a:lnTo>
                  <a:pt x="286" y="3324"/>
                </a:lnTo>
                <a:cubicBezTo>
                  <a:pt x="298" y="3321"/>
                  <a:pt x="311" y="3323"/>
                  <a:pt x="321" y="3331"/>
                </a:cubicBezTo>
                <a:cubicBezTo>
                  <a:pt x="331" y="3339"/>
                  <a:pt x="337" y="3350"/>
                  <a:pt x="337" y="3363"/>
                </a:cubicBezTo>
                <a:lnTo>
                  <a:pt x="337" y="3761"/>
                </a:lnTo>
                <a:lnTo>
                  <a:pt x="337" y="3761"/>
                </a:lnTo>
                <a:close/>
                <a:moveTo>
                  <a:pt x="729" y="4668"/>
                </a:moveTo>
                <a:cubicBezTo>
                  <a:pt x="729" y="4680"/>
                  <a:pt x="723" y="4692"/>
                  <a:pt x="714" y="4700"/>
                </a:cubicBezTo>
                <a:cubicBezTo>
                  <a:pt x="706" y="4705"/>
                  <a:pt x="698" y="4708"/>
                  <a:pt x="689" y="4708"/>
                </a:cubicBezTo>
                <a:cubicBezTo>
                  <a:pt x="686" y="4708"/>
                  <a:pt x="682" y="4707"/>
                  <a:pt x="678" y="4706"/>
                </a:cubicBezTo>
                <a:lnTo>
                  <a:pt x="494" y="4655"/>
                </a:lnTo>
                <a:cubicBezTo>
                  <a:pt x="477" y="4651"/>
                  <a:pt x="465" y="4635"/>
                  <a:pt x="465" y="4617"/>
                </a:cubicBezTo>
                <a:lnTo>
                  <a:pt x="465" y="4180"/>
                </a:lnTo>
                <a:cubicBezTo>
                  <a:pt x="465" y="4169"/>
                  <a:pt x="470" y="4158"/>
                  <a:pt x="478" y="4150"/>
                </a:cubicBezTo>
                <a:cubicBezTo>
                  <a:pt x="486" y="4143"/>
                  <a:pt x="498" y="4139"/>
                  <a:pt x="509" y="4140"/>
                </a:cubicBezTo>
                <a:lnTo>
                  <a:pt x="693" y="4158"/>
                </a:lnTo>
                <a:cubicBezTo>
                  <a:pt x="714" y="4160"/>
                  <a:pt x="729" y="4178"/>
                  <a:pt x="729" y="4198"/>
                </a:cubicBezTo>
                <a:lnTo>
                  <a:pt x="729" y="4668"/>
                </a:lnTo>
                <a:lnTo>
                  <a:pt x="729" y="4668"/>
                </a:lnTo>
                <a:close/>
                <a:moveTo>
                  <a:pt x="729" y="3729"/>
                </a:moveTo>
                <a:cubicBezTo>
                  <a:pt x="729" y="3750"/>
                  <a:pt x="713" y="3767"/>
                  <a:pt x="692" y="3769"/>
                </a:cubicBezTo>
                <a:lnTo>
                  <a:pt x="508" y="3784"/>
                </a:lnTo>
                <a:lnTo>
                  <a:pt x="505" y="3784"/>
                </a:lnTo>
                <a:cubicBezTo>
                  <a:pt x="495" y="3784"/>
                  <a:pt x="485" y="3781"/>
                  <a:pt x="478" y="3774"/>
                </a:cubicBezTo>
                <a:cubicBezTo>
                  <a:pt x="469" y="3766"/>
                  <a:pt x="465" y="3756"/>
                  <a:pt x="465" y="3744"/>
                </a:cubicBezTo>
                <a:lnTo>
                  <a:pt x="465" y="3308"/>
                </a:lnTo>
                <a:cubicBezTo>
                  <a:pt x="465" y="3290"/>
                  <a:pt x="477" y="3274"/>
                  <a:pt x="495" y="3269"/>
                </a:cubicBezTo>
                <a:lnTo>
                  <a:pt x="679" y="3221"/>
                </a:lnTo>
                <a:cubicBezTo>
                  <a:pt x="691" y="3217"/>
                  <a:pt x="704" y="3220"/>
                  <a:pt x="714" y="3228"/>
                </a:cubicBezTo>
                <a:cubicBezTo>
                  <a:pt x="723" y="3235"/>
                  <a:pt x="729" y="3247"/>
                  <a:pt x="729" y="3260"/>
                </a:cubicBezTo>
                <a:lnTo>
                  <a:pt x="729" y="3729"/>
                </a:lnTo>
                <a:close/>
                <a:moveTo>
                  <a:pt x="1737" y="4948"/>
                </a:moveTo>
                <a:cubicBezTo>
                  <a:pt x="1737" y="4960"/>
                  <a:pt x="1731" y="4972"/>
                  <a:pt x="1721" y="4980"/>
                </a:cubicBezTo>
                <a:cubicBezTo>
                  <a:pt x="1714" y="4985"/>
                  <a:pt x="1706" y="4988"/>
                  <a:pt x="1697" y="4988"/>
                </a:cubicBezTo>
                <a:cubicBezTo>
                  <a:pt x="1693" y="4988"/>
                  <a:pt x="1690" y="4987"/>
                  <a:pt x="1686" y="4986"/>
                </a:cubicBezTo>
                <a:lnTo>
                  <a:pt x="1449" y="4920"/>
                </a:lnTo>
                <a:cubicBezTo>
                  <a:pt x="1431" y="4916"/>
                  <a:pt x="1419" y="4900"/>
                  <a:pt x="1419" y="4882"/>
                </a:cubicBezTo>
                <a:lnTo>
                  <a:pt x="1419" y="4274"/>
                </a:lnTo>
                <a:cubicBezTo>
                  <a:pt x="1419" y="4262"/>
                  <a:pt x="1424" y="4251"/>
                  <a:pt x="1432" y="4244"/>
                </a:cubicBezTo>
                <a:cubicBezTo>
                  <a:pt x="1441" y="4236"/>
                  <a:pt x="1452" y="4232"/>
                  <a:pt x="1463" y="4233"/>
                </a:cubicBezTo>
                <a:lnTo>
                  <a:pt x="1701" y="4257"/>
                </a:lnTo>
                <a:cubicBezTo>
                  <a:pt x="1721" y="4259"/>
                  <a:pt x="1737" y="4276"/>
                  <a:pt x="1737" y="4297"/>
                </a:cubicBezTo>
                <a:lnTo>
                  <a:pt x="1737" y="4948"/>
                </a:lnTo>
                <a:close/>
                <a:moveTo>
                  <a:pt x="1737" y="3646"/>
                </a:moveTo>
                <a:cubicBezTo>
                  <a:pt x="1737" y="3667"/>
                  <a:pt x="1721" y="3684"/>
                  <a:pt x="1700" y="3686"/>
                </a:cubicBezTo>
                <a:lnTo>
                  <a:pt x="1463" y="3705"/>
                </a:lnTo>
                <a:cubicBezTo>
                  <a:pt x="1462" y="3706"/>
                  <a:pt x="1461" y="3706"/>
                  <a:pt x="1459" y="3706"/>
                </a:cubicBezTo>
                <a:cubicBezTo>
                  <a:pt x="1449" y="3706"/>
                  <a:pt x="1440" y="3702"/>
                  <a:pt x="1432" y="3695"/>
                </a:cubicBezTo>
                <a:cubicBezTo>
                  <a:pt x="1424" y="3687"/>
                  <a:pt x="1419" y="3677"/>
                  <a:pt x="1419" y="3665"/>
                </a:cubicBezTo>
                <a:lnTo>
                  <a:pt x="1419" y="3057"/>
                </a:lnTo>
                <a:cubicBezTo>
                  <a:pt x="1419" y="3039"/>
                  <a:pt x="1432" y="3023"/>
                  <a:pt x="1449" y="3018"/>
                </a:cubicBezTo>
                <a:lnTo>
                  <a:pt x="1687" y="2956"/>
                </a:lnTo>
                <a:cubicBezTo>
                  <a:pt x="1699" y="2953"/>
                  <a:pt x="1712" y="2955"/>
                  <a:pt x="1721" y="2963"/>
                </a:cubicBezTo>
                <a:cubicBezTo>
                  <a:pt x="1731" y="2970"/>
                  <a:pt x="1737" y="2982"/>
                  <a:pt x="1737" y="2995"/>
                </a:cubicBezTo>
                <a:lnTo>
                  <a:pt x="1737" y="3646"/>
                </a:lnTo>
                <a:close/>
                <a:moveTo>
                  <a:pt x="1737" y="2344"/>
                </a:moveTo>
                <a:cubicBezTo>
                  <a:pt x="1737" y="2360"/>
                  <a:pt x="1728" y="2374"/>
                  <a:pt x="1713" y="2381"/>
                </a:cubicBezTo>
                <a:lnTo>
                  <a:pt x="1476" y="2486"/>
                </a:lnTo>
                <a:cubicBezTo>
                  <a:pt x="1471" y="2488"/>
                  <a:pt x="1465" y="2489"/>
                  <a:pt x="1460" y="2489"/>
                </a:cubicBezTo>
                <a:cubicBezTo>
                  <a:pt x="1452" y="2489"/>
                  <a:pt x="1444" y="2487"/>
                  <a:pt x="1437" y="2483"/>
                </a:cubicBezTo>
                <a:cubicBezTo>
                  <a:pt x="1426" y="2475"/>
                  <a:pt x="1419" y="2463"/>
                  <a:pt x="1419" y="2449"/>
                </a:cubicBezTo>
                <a:lnTo>
                  <a:pt x="1419" y="1841"/>
                </a:lnTo>
                <a:cubicBezTo>
                  <a:pt x="1419" y="1827"/>
                  <a:pt x="1426" y="1814"/>
                  <a:pt x="1438" y="1807"/>
                </a:cubicBezTo>
                <a:lnTo>
                  <a:pt x="1676" y="1659"/>
                </a:lnTo>
                <a:cubicBezTo>
                  <a:pt x="1688" y="1651"/>
                  <a:pt x="1704" y="1651"/>
                  <a:pt x="1716" y="1658"/>
                </a:cubicBezTo>
                <a:cubicBezTo>
                  <a:pt x="1729" y="1665"/>
                  <a:pt x="1737" y="1678"/>
                  <a:pt x="1737" y="1693"/>
                </a:cubicBezTo>
                <a:lnTo>
                  <a:pt x="1737" y="2344"/>
                </a:lnTo>
                <a:lnTo>
                  <a:pt x="1737" y="2344"/>
                </a:lnTo>
                <a:close/>
                <a:moveTo>
                  <a:pt x="2329" y="5112"/>
                </a:moveTo>
                <a:cubicBezTo>
                  <a:pt x="2329" y="5124"/>
                  <a:pt x="2323" y="5136"/>
                  <a:pt x="2313" y="5144"/>
                </a:cubicBezTo>
                <a:cubicBezTo>
                  <a:pt x="2306" y="5149"/>
                  <a:pt x="2297" y="5152"/>
                  <a:pt x="2289" y="5152"/>
                </a:cubicBezTo>
                <a:cubicBezTo>
                  <a:pt x="2285" y="5152"/>
                  <a:pt x="2281" y="5152"/>
                  <a:pt x="2278" y="5151"/>
                </a:cubicBezTo>
                <a:lnTo>
                  <a:pt x="1960" y="5062"/>
                </a:lnTo>
                <a:cubicBezTo>
                  <a:pt x="1942" y="5058"/>
                  <a:pt x="1930" y="5042"/>
                  <a:pt x="1930" y="5024"/>
                </a:cubicBezTo>
                <a:lnTo>
                  <a:pt x="1930" y="4323"/>
                </a:lnTo>
                <a:cubicBezTo>
                  <a:pt x="1930" y="4312"/>
                  <a:pt x="1935" y="4301"/>
                  <a:pt x="1943" y="4293"/>
                </a:cubicBezTo>
                <a:cubicBezTo>
                  <a:pt x="1952" y="4286"/>
                  <a:pt x="1963" y="4282"/>
                  <a:pt x="1974" y="4283"/>
                </a:cubicBezTo>
                <a:lnTo>
                  <a:pt x="2292" y="4314"/>
                </a:lnTo>
                <a:cubicBezTo>
                  <a:pt x="2313" y="4316"/>
                  <a:pt x="2329" y="4334"/>
                  <a:pt x="2329" y="4354"/>
                </a:cubicBezTo>
                <a:lnTo>
                  <a:pt x="2329" y="5112"/>
                </a:lnTo>
                <a:close/>
                <a:moveTo>
                  <a:pt x="2329" y="3597"/>
                </a:moveTo>
                <a:cubicBezTo>
                  <a:pt x="2329" y="3618"/>
                  <a:pt x="2313" y="3635"/>
                  <a:pt x="2292" y="3637"/>
                </a:cubicBezTo>
                <a:lnTo>
                  <a:pt x="1974" y="3663"/>
                </a:lnTo>
                <a:cubicBezTo>
                  <a:pt x="1973" y="3663"/>
                  <a:pt x="1971" y="3664"/>
                  <a:pt x="1970" y="3664"/>
                </a:cubicBezTo>
                <a:cubicBezTo>
                  <a:pt x="1960" y="3664"/>
                  <a:pt x="1951" y="3660"/>
                  <a:pt x="1943" y="3653"/>
                </a:cubicBezTo>
                <a:cubicBezTo>
                  <a:pt x="1935" y="3645"/>
                  <a:pt x="1930" y="3634"/>
                  <a:pt x="1930" y="3623"/>
                </a:cubicBezTo>
                <a:lnTo>
                  <a:pt x="1930" y="2923"/>
                </a:lnTo>
                <a:cubicBezTo>
                  <a:pt x="1930" y="2905"/>
                  <a:pt x="1942" y="2889"/>
                  <a:pt x="1960" y="2884"/>
                </a:cubicBezTo>
                <a:lnTo>
                  <a:pt x="2278" y="2800"/>
                </a:lnTo>
                <a:cubicBezTo>
                  <a:pt x="2290" y="2797"/>
                  <a:pt x="2303" y="2800"/>
                  <a:pt x="2313" y="2807"/>
                </a:cubicBezTo>
                <a:cubicBezTo>
                  <a:pt x="2323" y="2815"/>
                  <a:pt x="2329" y="2827"/>
                  <a:pt x="2329" y="2839"/>
                </a:cubicBezTo>
                <a:lnTo>
                  <a:pt x="2329" y="3597"/>
                </a:lnTo>
                <a:lnTo>
                  <a:pt x="2329" y="3597"/>
                </a:lnTo>
                <a:close/>
                <a:moveTo>
                  <a:pt x="2329" y="2082"/>
                </a:moveTo>
                <a:cubicBezTo>
                  <a:pt x="2329" y="2098"/>
                  <a:pt x="2319" y="2112"/>
                  <a:pt x="2305" y="2119"/>
                </a:cubicBezTo>
                <a:lnTo>
                  <a:pt x="1987" y="2260"/>
                </a:lnTo>
                <a:cubicBezTo>
                  <a:pt x="1982" y="2262"/>
                  <a:pt x="1976" y="2263"/>
                  <a:pt x="1970" y="2263"/>
                </a:cubicBezTo>
                <a:cubicBezTo>
                  <a:pt x="1963" y="2263"/>
                  <a:pt x="1955" y="2261"/>
                  <a:pt x="1949" y="2257"/>
                </a:cubicBezTo>
                <a:cubicBezTo>
                  <a:pt x="1937" y="2249"/>
                  <a:pt x="1930" y="2236"/>
                  <a:pt x="1930" y="2223"/>
                </a:cubicBezTo>
                <a:lnTo>
                  <a:pt x="1930" y="1523"/>
                </a:lnTo>
                <a:cubicBezTo>
                  <a:pt x="1930" y="1509"/>
                  <a:pt x="1938" y="1496"/>
                  <a:pt x="1949" y="1489"/>
                </a:cubicBezTo>
                <a:lnTo>
                  <a:pt x="2267" y="1290"/>
                </a:lnTo>
                <a:cubicBezTo>
                  <a:pt x="2280" y="1282"/>
                  <a:pt x="2295" y="1282"/>
                  <a:pt x="2308" y="1289"/>
                </a:cubicBezTo>
                <a:cubicBezTo>
                  <a:pt x="2321" y="1296"/>
                  <a:pt x="2329" y="1310"/>
                  <a:pt x="2329" y="1324"/>
                </a:cubicBezTo>
                <a:lnTo>
                  <a:pt x="2329" y="2082"/>
                </a:lnTo>
                <a:lnTo>
                  <a:pt x="2329" y="2082"/>
                </a:lnTo>
                <a:close/>
                <a:moveTo>
                  <a:pt x="3152" y="5341"/>
                </a:moveTo>
                <a:cubicBezTo>
                  <a:pt x="3152" y="5352"/>
                  <a:pt x="3147" y="5364"/>
                  <a:pt x="3139" y="5372"/>
                </a:cubicBezTo>
                <a:cubicBezTo>
                  <a:pt x="3124" y="5387"/>
                  <a:pt x="3104" y="5387"/>
                  <a:pt x="3098" y="5387"/>
                </a:cubicBezTo>
                <a:lnTo>
                  <a:pt x="3097" y="5387"/>
                </a:lnTo>
                <a:cubicBezTo>
                  <a:pt x="3018" y="5387"/>
                  <a:pt x="2710" y="5276"/>
                  <a:pt x="2650" y="5254"/>
                </a:cubicBezTo>
                <a:cubicBezTo>
                  <a:pt x="2634" y="5248"/>
                  <a:pt x="2623" y="5233"/>
                  <a:pt x="2623" y="5216"/>
                </a:cubicBezTo>
                <a:lnTo>
                  <a:pt x="2623" y="4391"/>
                </a:lnTo>
                <a:cubicBezTo>
                  <a:pt x="2623" y="4380"/>
                  <a:pt x="2628" y="4369"/>
                  <a:pt x="2636" y="4361"/>
                </a:cubicBezTo>
                <a:cubicBezTo>
                  <a:pt x="2645" y="4354"/>
                  <a:pt x="2656" y="4350"/>
                  <a:pt x="2667" y="4351"/>
                </a:cubicBezTo>
                <a:lnTo>
                  <a:pt x="3115" y="4395"/>
                </a:lnTo>
                <a:cubicBezTo>
                  <a:pt x="3136" y="4397"/>
                  <a:pt x="3152" y="4414"/>
                  <a:pt x="3152" y="4435"/>
                </a:cubicBezTo>
                <a:cubicBezTo>
                  <a:pt x="3152" y="4444"/>
                  <a:pt x="3152" y="5302"/>
                  <a:pt x="3152" y="5341"/>
                </a:cubicBezTo>
                <a:close/>
                <a:moveTo>
                  <a:pt x="3152" y="3529"/>
                </a:moveTo>
                <a:cubicBezTo>
                  <a:pt x="3152" y="3550"/>
                  <a:pt x="3136" y="3567"/>
                  <a:pt x="3115" y="3569"/>
                </a:cubicBezTo>
                <a:lnTo>
                  <a:pt x="2667" y="3606"/>
                </a:lnTo>
                <a:cubicBezTo>
                  <a:pt x="2665" y="3606"/>
                  <a:pt x="2664" y="3606"/>
                  <a:pt x="2663" y="3606"/>
                </a:cubicBezTo>
                <a:cubicBezTo>
                  <a:pt x="2653" y="3606"/>
                  <a:pt x="2643" y="3602"/>
                  <a:pt x="2636" y="3595"/>
                </a:cubicBezTo>
                <a:cubicBezTo>
                  <a:pt x="2628" y="3588"/>
                  <a:pt x="2623" y="3577"/>
                  <a:pt x="2623" y="3566"/>
                </a:cubicBezTo>
                <a:lnTo>
                  <a:pt x="2623" y="2741"/>
                </a:lnTo>
                <a:cubicBezTo>
                  <a:pt x="2623" y="2722"/>
                  <a:pt x="2635" y="2706"/>
                  <a:pt x="2653" y="2702"/>
                </a:cubicBezTo>
                <a:lnTo>
                  <a:pt x="3101" y="2584"/>
                </a:lnTo>
                <a:cubicBezTo>
                  <a:pt x="3113" y="2581"/>
                  <a:pt x="3126" y="2583"/>
                  <a:pt x="3136" y="2591"/>
                </a:cubicBezTo>
                <a:cubicBezTo>
                  <a:pt x="3146" y="2599"/>
                  <a:pt x="3152" y="2610"/>
                  <a:pt x="3152" y="2623"/>
                </a:cubicBezTo>
                <a:lnTo>
                  <a:pt x="3152" y="3529"/>
                </a:lnTo>
                <a:lnTo>
                  <a:pt x="3152" y="3529"/>
                </a:lnTo>
                <a:close/>
                <a:moveTo>
                  <a:pt x="3152" y="1717"/>
                </a:moveTo>
                <a:cubicBezTo>
                  <a:pt x="3152" y="1733"/>
                  <a:pt x="3142" y="1748"/>
                  <a:pt x="3128" y="1754"/>
                </a:cubicBezTo>
                <a:lnTo>
                  <a:pt x="2680" y="1953"/>
                </a:lnTo>
                <a:cubicBezTo>
                  <a:pt x="2674" y="1955"/>
                  <a:pt x="2669" y="1956"/>
                  <a:pt x="2663" y="1956"/>
                </a:cubicBezTo>
                <a:cubicBezTo>
                  <a:pt x="2656" y="1956"/>
                  <a:pt x="2648" y="1954"/>
                  <a:pt x="2641" y="1950"/>
                </a:cubicBezTo>
                <a:cubicBezTo>
                  <a:pt x="2630" y="1942"/>
                  <a:pt x="2623" y="1930"/>
                  <a:pt x="2623" y="1916"/>
                </a:cubicBezTo>
                <a:lnTo>
                  <a:pt x="2623" y="1091"/>
                </a:lnTo>
                <a:cubicBezTo>
                  <a:pt x="2623" y="1077"/>
                  <a:pt x="2630" y="1064"/>
                  <a:pt x="2642" y="1057"/>
                </a:cubicBezTo>
                <a:lnTo>
                  <a:pt x="3090" y="777"/>
                </a:lnTo>
                <a:cubicBezTo>
                  <a:pt x="3103" y="769"/>
                  <a:pt x="3118" y="769"/>
                  <a:pt x="3131" y="776"/>
                </a:cubicBezTo>
                <a:cubicBezTo>
                  <a:pt x="3144" y="783"/>
                  <a:pt x="3152" y="797"/>
                  <a:pt x="3152" y="811"/>
                </a:cubicBezTo>
                <a:lnTo>
                  <a:pt x="3152" y="1717"/>
                </a:lnTo>
                <a:lnTo>
                  <a:pt x="3152" y="1717"/>
                </a:lnTo>
                <a:close/>
                <a:moveTo>
                  <a:pt x="4934" y="1266"/>
                </a:moveTo>
                <a:cubicBezTo>
                  <a:pt x="4934" y="1252"/>
                  <a:pt x="4941" y="1240"/>
                  <a:pt x="4952" y="1232"/>
                </a:cubicBezTo>
                <a:cubicBezTo>
                  <a:pt x="4963" y="1225"/>
                  <a:pt x="4978" y="1224"/>
                  <a:pt x="4990" y="1229"/>
                </a:cubicBezTo>
                <a:lnTo>
                  <a:pt x="5469" y="1436"/>
                </a:lnTo>
                <a:cubicBezTo>
                  <a:pt x="5483" y="1442"/>
                  <a:pt x="5493" y="1457"/>
                  <a:pt x="5493" y="1473"/>
                </a:cubicBezTo>
                <a:lnTo>
                  <a:pt x="5493" y="2187"/>
                </a:lnTo>
                <a:cubicBezTo>
                  <a:pt x="5493" y="2200"/>
                  <a:pt x="5487" y="2212"/>
                  <a:pt x="5477" y="2220"/>
                </a:cubicBezTo>
                <a:cubicBezTo>
                  <a:pt x="5470" y="2225"/>
                  <a:pt x="5461" y="2228"/>
                  <a:pt x="5453" y="2228"/>
                </a:cubicBezTo>
                <a:cubicBezTo>
                  <a:pt x="5449" y="2228"/>
                  <a:pt x="5445" y="2227"/>
                  <a:pt x="5441" y="2226"/>
                </a:cubicBezTo>
                <a:lnTo>
                  <a:pt x="4963" y="2079"/>
                </a:lnTo>
                <a:cubicBezTo>
                  <a:pt x="4946" y="2074"/>
                  <a:pt x="4934" y="2058"/>
                  <a:pt x="4934" y="2040"/>
                </a:cubicBezTo>
                <a:lnTo>
                  <a:pt x="4934" y="1266"/>
                </a:lnTo>
                <a:lnTo>
                  <a:pt x="4934" y="1266"/>
                </a:lnTo>
                <a:close/>
                <a:moveTo>
                  <a:pt x="4934" y="2815"/>
                </a:moveTo>
                <a:cubicBezTo>
                  <a:pt x="4934" y="2803"/>
                  <a:pt x="4939" y="2791"/>
                  <a:pt x="4948" y="2784"/>
                </a:cubicBezTo>
                <a:cubicBezTo>
                  <a:pt x="4958" y="2776"/>
                  <a:pt x="4970" y="2773"/>
                  <a:pt x="4981" y="2775"/>
                </a:cubicBezTo>
                <a:lnTo>
                  <a:pt x="5460" y="2862"/>
                </a:lnTo>
                <a:cubicBezTo>
                  <a:pt x="5479" y="2866"/>
                  <a:pt x="5493" y="2882"/>
                  <a:pt x="5493" y="2902"/>
                </a:cubicBezTo>
                <a:lnTo>
                  <a:pt x="5493" y="3623"/>
                </a:lnTo>
                <a:cubicBezTo>
                  <a:pt x="5493" y="3634"/>
                  <a:pt x="5488" y="3645"/>
                  <a:pt x="5480" y="3653"/>
                </a:cubicBezTo>
                <a:cubicBezTo>
                  <a:pt x="5473" y="3660"/>
                  <a:pt x="5463" y="3664"/>
                  <a:pt x="5453" y="3664"/>
                </a:cubicBezTo>
                <a:cubicBezTo>
                  <a:pt x="5452" y="3664"/>
                  <a:pt x="5451" y="3663"/>
                  <a:pt x="5450" y="3663"/>
                </a:cubicBezTo>
                <a:lnTo>
                  <a:pt x="4971" y="3629"/>
                </a:lnTo>
                <a:cubicBezTo>
                  <a:pt x="4950" y="3628"/>
                  <a:pt x="4934" y="3610"/>
                  <a:pt x="4934" y="3589"/>
                </a:cubicBezTo>
                <a:lnTo>
                  <a:pt x="4934" y="2815"/>
                </a:lnTo>
                <a:close/>
                <a:moveTo>
                  <a:pt x="3688" y="727"/>
                </a:moveTo>
                <a:cubicBezTo>
                  <a:pt x="3688" y="714"/>
                  <a:pt x="3695" y="701"/>
                  <a:pt x="3706" y="694"/>
                </a:cubicBezTo>
                <a:cubicBezTo>
                  <a:pt x="3718" y="686"/>
                  <a:pt x="3732" y="685"/>
                  <a:pt x="3744" y="690"/>
                </a:cubicBezTo>
                <a:lnTo>
                  <a:pt x="4424" y="984"/>
                </a:lnTo>
                <a:cubicBezTo>
                  <a:pt x="4439" y="991"/>
                  <a:pt x="4449" y="1005"/>
                  <a:pt x="4449" y="1021"/>
                </a:cubicBezTo>
                <a:lnTo>
                  <a:pt x="4449" y="1867"/>
                </a:lnTo>
                <a:cubicBezTo>
                  <a:pt x="4449" y="1879"/>
                  <a:pt x="4442" y="1891"/>
                  <a:pt x="4432" y="1899"/>
                </a:cubicBezTo>
                <a:cubicBezTo>
                  <a:pt x="4425" y="1904"/>
                  <a:pt x="4417" y="1907"/>
                  <a:pt x="4408" y="1907"/>
                </a:cubicBezTo>
                <a:cubicBezTo>
                  <a:pt x="4404" y="1907"/>
                  <a:pt x="4400" y="1906"/>
                  <a:pt x="4396" y="1905"/>
                </a:cubicBezTo>
                <a:lnTo>
                  <a:pt x="3717" y="1696"/>
                </a:lnTo>
                <a:cubicBezTo>
                  <a:pt x="3700" y="1691"/>
                  <a:pt x="3688" y="1675"/>
                  <a:pt x="3688" y="1658"/>
                </a:cubicBezTo>
                <a:lnTo>
                  <a:pt x="3688" y="727"/>
                </a:lnTo>
                <a:lnTo>
                  <a:pt x="3688" y="727"/>
                </a:lnTo>
                <a:close/>
                <a:moveTo>
                  <a:pt x="3688" y="3518"/>
                </a:moveTo>
                <a:lnTo>
                  <a:pt x="3688" y="2588"/>
                </a:lnTo>
                <a:cubicBezTo>
                  <a:pt x="3688" y="2576"/>
                  <a:pt x="3694" y="2564"/>
                  <a:pt x="3703" y="2557"/>
                </a:cubicBezTo>
                <a:cubicBezTo>
                  <a:pt x="3712" y="2549"/>
                  <a:pt x="3724" y="2546"/>
                  <a:pt x="3736" y="2548"/>
                </a:cubicBezTo>
                <a:lnTo>
                  <a:pt x="4415" y="2672"/>
                </a:lnTo>
                <a:cubicBezTo>
                  <a:pt x="4434" y="2676"/>
                  <a:pt x="4448" y="2692"/>
                  <a:pt x="4448" y="2712"/>
                </a:cubicBezTo>
                <a:lnTo>
                  <a:pt x="4448" y="3557"/>
                </a:lnTo>
                <a:cubicBezTo>
                  <a:pt x="4448" y="3568"/>
                  <a:pt x="4444" y="3579"/>
                  <a:pt x="4436" y="3586"/>
                </a:cubicBezTo>
                <a:cubicBezTo>
                  <a:pt x="4428" y="3593"/>
                  <a:pt x="4418" y="3597"/>
                  <a:pt x="4408" y="3597"/>
                </a:cubicBezTo>
                <a:cubicBezTo>
                  <a:pt x="4407" y="3597"/>
                  <a:pt x="4407" y="3597"/>
                  <a:pt x="4406" y="3597"/>
                </a:cubicBezTo>
                <a:lnTo>
                  <a:pt x="3726" y="3558"/>
                </a:lnTo>
                <a:cubicBezTo>
                  <a:pt x="3705" y="3557"/>
                  <a:pt x="3688" y="3539"/>
                  <a:pt x="3688" y="3518"/>
                </a:cubicBezTo>
                <a:close/>
                <a:moveTo>
                  <a:pt x="5014" y="6300"/>
                </a:moveTo>
                <a:cubicBezTo>
                  <a:pt x="5014" y="6317"/>
                  <a:pt x="5004" y="6331"/>
                  <a:pt x="4989" y="6338"/>
                </a:cubicBezTo>
                <a:lnTo>
                  <a:pt x="4099" y="6676"/>
                </a:lnTo>
                <a:cubicBezTo>
                  <a:pt x="4094" y="6677"/>
                  <a:pt x="4089" y="6678"/>
                  <a:pt x="4085" y="6678"/>
                </a:cubicBezTo>
                <a:cubicBezTo>
                  <a:pt x="4077" y="6678"/>
                  <a:pt x="4069" y="6676"/>
                  <a:pt x="4062" y="6671"/>
                </a:cubicBezTo>
                <a:cubicBezTo>
                  <a:pt x="4051" y="6664"/>
                  <a:pt x="4045" y="6651"/>
                  <a:pt x="4045" y="6638"/>
                </a:cubicBezTo>
                <a:lnTo>
                  <a:pt x="4045" y="4424"/>
                </a:lnTo>
                <a:cubicBezTo>
                  <a:pt x="4045" y="4403"/>
                  <a:pt x="4061" y="4385"/>
                  <a:pt x="4082" y="4384"/>
                </a:cubicBezTo>
                <a:lnTo>
                  <a:pt x="4972" y="4323"/>
                </a:lnTo>
                <a:cubicBezTo>
                  <a:pt x="4983" y="4323"/>
                  <a:pt x="4994" y="4327"/>
                  <a:pt x="5002" y="4334"/>
                </a:cubicBezTo>
                <a:cubicBezTo>
                  <a:pt x="5010" y="4342"/>
                  <a:pt x="5015" y="4352"/>
                  <a:pt x="5015" y="4364"/>
                </a:cubicBezTo>
                <a:lnTo>
                  <a:pt x="5015" y="6300"/>
                </a:lnTo>
                <a:lnTo>
                  <a:pt x="5014" y="6300"/>
                </a:lnTo>
                <a:close/>
                <a:moveTo>
                  <a:pt x="6087" y="5892"/>
                </a:moveTo>
                <a:cubicBezTo>
                  <a:pt x="6087" y="5909"/>
                  <a:pt x="6076" y="5924"/>
                  <a:pt x="6061" y="5930"/>
                </a:cubicBezTo>
                <a:lnTo>
                  <a:pt x="5467" y="6156"/>
                </a:lnTo>
                <a:cubicBezTo>
                  <a:pt x="5462" y="6157"/>
                  <a:pt x="5458" y="6158"/>
                  <a:pt x="5453" y="6158"/>
                </a:cubicBezTo>
                <a:cubicBezTo>
                  <a:pt x="5445" y="6158"/>
                  <a:pt x="5437" y="6156"/>
                  <a:pt x="5430" y="6151"/>
                </a:cubicBezTo>
                <a:cubicBezTo>
                  <a:pt x="5419" y="6144"/>
                  <a:pt x="5413" y="6131"/>
                  <a:pt x="5413" y="6118"/>
                </a:cubicBezTo>
                <a:lnTo>
                  <a:pt x="5413" y="4331"/>
                </a:lnTo>
                <a:cubicBezTo>
                  <a:pt x="5413" y="4310"/>
                  <a:pt x="5429" y="4293"/>
                  <a:pt x="5450" y="4291"/>
                </a:cubicBezTo>
                <a:lnTo>
                  <a:pt x="6044" y="4251"/>
                </a:lnTo>
                <a:cubicBezTo>
                  <a:pt x="6055" y="4250"/>
                  <a:pt x="6066" y="4254"/>
                  <a:pt x="6074" y="4262"/>
                </a:cubicBezTo>
                <a:cubicBezTo>
                  <a:pt x="6082" y="4269"/>
                  <a:pt x="6087" y="4280"/>
                  <a:pt x="6087" y="4291"/>
                </a:cubicBezTo>
                <a:lnTo>
                  <a:pt x="6087" y="5892"/>
                </a:lnTo>
                <a:close/>
                <a:moveTo>
                  <a:pt x="6258" y="3660"/>
                </a:moveTo>
                <a:cubicBezTo>
                  <a:pt x="6258" y="3671"/>
                  <a:pt x="6253" y="3682"/>
                  <a:pt x="6245" y="3690"/>
                </a:cubicBezTo>
                <a:cubicBezTo>
                  <a:pt x="6238" y="3697"/>
                  <a:pt x="6228" y="3701"/>
                  <a:pt x="6218" y="3701"/>
                </a:cubicBezTo>
                <a:lnTo>
                  <a:pt x="6215" y="3701"/>
                </a:lnTo>
                <a:lnTo>
                  <a:pt x="5860" y="3680"/>
                </a:lnTo>
                <a:cubicBezTo>
                  <a:pt x="5839" y="3679"/>
                  <a:pt x="5822" y="3662"/>
                  <a:pt x="5822" y="3640"/>
                </a:cubicBezTo>
                <a:lnTo>
                  <a:pt x="5822" y="2977"/>
                </a:lnTo>
                <a:cubicBezTo>
                  <a:pt x="5822" y="2965"/>
                  <a:pt x="5828" y="2953"/>
                  <a:pt x="5837" y="2946"/>
                </a:cubicBezTo>
                <a:cubicBezTo>
                  <a:pt x="5846" y="2938"/>
                  <a:pt x="5858" y="2935"/>
                  <a:pt x="5870" y="2937"/>
                </a:cubicBezTo>
                <a:lnTo>
                  <a:pt x="6225" y="3002"/>
                </a:lnTo>
                <a:cubicBezTo>
                  <a:pt x="6244" y="3005"/>
                  <a:pt x="6258" y="3022"/>
                  <a:pt x="6258" y="3041"/>
                </a:cubicBezTo>
                <a:lnTo>
                  <a:pt x="6258" y="3660"/>
                </a:lnTo>
                <a:lnTo>
                  <a:pt x="6258" y="3660"/>
                </a:lnTo>
                <a:close/>
                <a:moveTo>
                  <a:pt x="6258" y="2422"/>
                </a:moveTo>
                <a:cubicBezTo>
                  <a:pt x="6258" y="2435"/>
                  <a:pt x="6252" y="2447"/>
                  <a:pt x="6242" y="2455"/>
                </a:cubicBezTo>
                <a:cubicBezTo>
                  <a:pt x="6235" y="2460"/>
                  <a:pt x="6226" y="2463"/>
                  <a:pt x="6218" y="2463"/>
                </a:cubicBezTo>
                <a:cubicBezTo>
                  <a:pt x="6214" y="2463"/>
                  <a:pt x="6210" y="2462"/>
                  <a:pt x="6206" y="2461"/>
                </a:cubicBezTo>
                <a:lnTo>
                  <a:pt x="5851" y="2352"/>
                </a:lnTo>
                <a:cubicBezTo>
                  <a:pt x="5834" y="2346"/>
                  <a:pt x="5823" y="2331"/>
                  <a:pt x="5823" y="2313"/>
                </a:cubicBezTo>
                <a:lnTo>
                  <a:pt x="5823" y="1650"/>
                </a:lnTo>
                <a:cubicBezTo>
                  <a:pt x="5823" y="1636"/>
                  <a:pt x="5829" y="1624"/>
                  <a:pt x="5841" y="1616"/>
                </a:cubicBezTo>
                <a:cubicBezTo>
                  <a:pt x="5852" y="1609"/>
                  <a:pt x="5866" y="1608"/>
                  <a:pt x="5879" y="1613"/>
                </a:cubicBezTo>
                <a:lnTo>
                  <a:pt x="6234" y="1766"/>
                </a:lnTo>
                <a:cubicBezTo>
                  <a:pt x="6249" y="1773"/>
                  <a:pt x="6258" y="1787"/>
                  <a:pt x="6258" y="1803"/>
                </a:cubicBezTo>
                <a:lnTo>
                  <a:pt x="6258" y="2422"/>
                </a:lnTo>
                <a:lnTo>
                  <a:pt x="6258" y="2422"/>
                </a:lnTo>
                <a:close/>
                <a:moveTo>
                  <a:pt x="6968" y="4762"/>
                </a:moveTo>
                <a:cubicBezTo>
                  <a:pt x="6968" y="4781"/>
                  <a:pt x="6954" y="4798"/>
                  <a:pt x="6935" y="4801"/>
                </a:cubicBezTo>
                <a:lnTo>
                  <a:pt x="6677" y="4851"/>
                </a:lnTo>
                <a:cubicBezTo>
                  <a:pt x="6674" y="4852"/>
                  <a:pt x="6672" y="4852"/>
                  <a:pt x="6669" y="4852"/>
                </a:cubicBezTo>
                <a:cubicBezTo>
                  <a:pt x="6660" y="4852"/>
                  <a:pt x="6651" y="4848"/>
                  <a:pt x="6644" y="4842"/>
                </a:cubicBezTo>
                <a:cubicBezTo>
                  <a:pt x="6635" y="4835"/>
                  <a:pt x="6629" y="4824"/>
                  <a:pt x="6629" y="4812"/>
                </a:cubicBezTo>
                <a:lnTo>
                  <a:pt x="6629" y="4249"/>
                </a:lnTo>
                <a:cubicBezTo>
                  <a:pt x="6629" y="4228"/>
                  <a:pt x="6646" y="4210"/>
                  <a:pt x="6667" y="4209"/>
                </a:cubicBezTo>
                <a:lnTo>
                  <a:pt x="6925" y="4191"/>
                </a:lnTo>
                <a:cubicBezTo>
                  <a:pt x="6936" y="4191"/>
                  <a:pt x="6947" y="4195"/>
                  <a:pt x="6955" y="4202"/>
                </a:cubicBezTo>
                <a:cubicBezTo>
                  <a:pt x="6963" y="4210"/>
                  <a:pt x="6968" y="4220"/>
                  <a:pt x="6968" y="4232"/>
                </a:cubicBezTo>
                <a:lnTo>
                  <a:pt x="6968" y="4762"/>
                </a:lnTo>
                <a:lnTo>
                  <a:pt x="6968" y="4762"/>
                </a:lnTo>
                <a:close/>
                <a:moveTo>
                  <a:pt x="6968" y="3701"/>
                </a:moveTo>
                <a:cubicBezTo>
                  <a:pt x="6968" y="3712"/>
                  <a:pt x="6963" y="3723"/>
                  <a:pt x="6955" y="3730"/>
                </a:cubicBezTo>
                <a:cubicBezTo>
                  <a:pt x="6947" y="3737"/>
                  <a:pt x="6938" y="3741"/>
                  <a:pt x="6927" y="3741"/>
                </a:cubicBezTo>
                <a:lnTo>
                  <a:pt x="6925" y="3741"/>
                </a:lnTo>
                <a:lnTo>
                  <a:pt x="6667" y="3726"/>
                </a:lnTo>
                <a:cubicBezTo>
                  <a:pt x="6646" y="3725"/>
                  <a:pt x="6629" y="3708"/>
                  <a:pt x="6629" y="3686"/>
                </a:cubicBezTo>
                <a:lnTo>
                  <a:pt x="6629" y="3124"/>
                </a:lnTo>
                <a:cubicBezTo>
                  <a:pt x="6629" y="3112"/>
                  <a:pt x="6634" y="3101"/>
                  <a:pt x="6644" y="3093"/>
                </a:cubicBezTo>
                <a:cubicBezTo>
                  <a:pt x="6653" y="3085"/>
                  <a:pt x="6665" y="3082"/>
                  <a:pt x="6677" y="3084"/>
                </a:cubicBezTo>
                <a:lnTo>
                  <a:pt x="6934" y="3131"/>
                </a:lnTo>
                <a:cubicBezTo>
                  <a:pt x="6953" y="3135"/>
                  <a:pt x="6967" y="3151"/>
                  <a:pt x="6967" y="3171"/>
                </a:cubicBezTo>
                <a:lnTo>
                  <a:pt x="6967" y="3701"/>
                </a:lnTo>
                <a:lnTo>
                  <a:pt x="6968" y="3701"/>
                </a:lnTo>
                <a:close/>
                <a:moveTo>
                  <a:pt x="7404" y="4678"/>
                </a:moveTo>
                <a:cubicBezTo>
                  <a:pt x="7404" y="4697"/>
                  <a:pt x="7390" y="4714"/>
                  <a:pt x="7371" y="4717"/>
                </a:cubicBezTo>
                <a:lnTo>
                  <a:pt x="7165" y="4757"/>
                </a:lnTo>
                <a:cubicBezTo>
                  <a:pt x="7162" y="4757"/>
                  <a:pt x="7160" y="4758"/>
                  <a:pt x="7157" y="4758"/>
                </a:cubicBezTo>
                <a:cubicBezTo>
                  <a:pt x="7148" y="4758"/>
                  <a:pt x="7139" y="4754"/>
                  <a:pt x="7132" y="4748"/>
                </a:cubicBezTo>
                <a:cubicBezTo>
                  <a:pt x="7122" y="4741"/>
                  <a:pt x="7117" y="4729"/>
                  <a:pt x="7117" y="4717"/>
                </a:cubicBezTo>
                <a:lnTo>
                  <a:pt x="7117" y="4216"/>
                </a:lnTo>
                <a:cubicBezTo>
                  <a:pt x="7117" y="4195"/>
                  <a:pt x="7134" y="4177"/>
                  <a:pt x="7155" y="4176"/>
                </a:cubicBezTo>
                <a:lnTo>
                  <a:pt x="7361" y="4162"/>
                </a:lnTo>
                <a:cubicBezTo>
                  <a:pt x="7372" y="4161"/>
                  <a:pt x="7383" y="4165"/>
                  <a:pt x="7391" y="4172"/>
                </a:cubicBezTo>
                <a:cubicBezTo>
                  <a:pt x="7399" y="4180"/>
                  <a:pt x="7404" y="4191"/>
                  <a:pt x="7404" y="4202"/>
                </a:cubicBezTo>
                <a:lnTo>
                  <a:pt x="7404" y="4678"/>
                </a:lnTo>
                <a:lnTo>
                  <a:pt x="7404" y="4678"/>
                </a:lnTo>
                <a:close/>
                <a:moveTo>
                  <a:pt x="7404" y="3726"/>
                </a:moveTo>
                <a:cubicBezTo>
                  <a:pt x="7404" y="3737"/>
                  <a:pt x="7399" y="3748"/>
                  <a:pt x="7391" y="3755"/>
                </a:cubicBezTo>
                <a:cubicBezTo>
                  <a:pt x="7384" y="3762"/>
                  <a:pt x="7374" y="3766"/>
                  <a:pt x="7364" y="3766"/>
                </a:cubicBezTo>
                <a:cubicBezTo>
                  <a:pt x="7363" y="3766"/>
                  <a:pt x="7362" y="3766"/>
                  <a:pt x="7361" y="3766"/>
                </a:cubicBezTo>
                <a:lnTo>
                  <a:pt x="7155" y="3754"/>
                </a:lnTo>
                <a:cubicBezTo>
                  <a:pt x="7134" y="3753"/>
                  <a:pt x="7117" y="3736"/>
                  <a:pt x="7117" y="3714"/>
                </a:cubicBezTo>
                <a:lnTo>
                  <a:pt x="7117" y="3219"/>
                </a:lnTo>
                <a:cubicBezTo>
                  <a:pt x="7117" y="3207"/>
                  <a:pt x="7122" y="3196"/>
                  <a:pt x="7131" y="3188"/>
                </a:cubicBezTo>
                <a:cubicBezTo>
                  <a:pt x="7140" y="3181"/>
                  <a:pt x="7152" y="3177"/>
                  <a:pt x="7164" y="3179"/>
                </a:cubicBezTo>
                <a:lnTo>
                  <a:pt x="7370" y="3210"/>
                </a:lnTo>
                <a:cubicBezTo>
                  <a:pt x="7390" y="3213"/>
                  <a:pt x="7404" y="3230"/>
                  <a:pt x="7404" y="3250"/>
                </a:cubicBezTo>
                <a:lnTo>
                  <a:pt x="7404" y="3726"/>
                </a:lnTo>
                <a:lnTo>
                  <a:pt x="7404" y="3726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wrap="square" lIns="91440" tIns="45720" rIns="91440" bIns="45720">
            <a:normAutofit fontScale="60000" lnSpcReduction="20000"/>
          </a:bodyPr>
          <a:p>
            <a:endParaRPr lang="zh-CN" altLang="en-US"/>
          </a:p>
        </p:txBody>
      </p:sp>
      <p:sp>
        <p:nvSpPr>
          <p:cNvPr id="58" name="文本框 57"/>
          <p:cNvSpPr txBox="1"/>
          <p:nvPr>
            <p:custDataLst>
              <p:tags r:id="rId51"/>
            </p:custDataLst>
          </p:nvPr>
        </p:nvSpPr>
        <p:spPr>
          <a:xfrm>
            <a:off x="874839" y="3384811"/>
            <a:ext cx="3493961" cy="507831"/>
          </a:xfrm>
          <a:prstGeom prst="rect">
            <a:avLst/>
          </a:prstGeom>
          <a:noFill/>
        </p:spPr>
        <p:txBody>
          <a:bodyPr wrap="square" lIns="91440" tIns="0" rIns="91440" bIns="45720">
            <a:normAutofit/>
          </a:bodyPr>
          <a:p>
            <a:pPr>
              <a:lnSpc>
                <a:spcPct val="120000"/>
              </a:lnSpc>
            </a:pPr>
            <a:r>
              <a:rPr lang="en-US" altLang="zh-CN" sz="24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 idol?</a:t>
            </a:r>
            <a:endParaRPr lang="en-US" altLang="zh-CN" sz="2400" spc="1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52"/>
            </p:custDataLst>
          </p:nvPr>
        </p:nvSpPr>
        <p:spPr>
          <a:xfrm>
            <a:off x="874839" y="4244293"/>
            <a:ext cx="3493961" cy="507831"/>
          </a:xfrm>
          <a:prstGeom prst="rect">
            <a:avLst/>
          </a:prstGeom>
          <a:noFill/>
        </p:spPr>
        <p:txBody>
          <a:bodyPr wrap="square" lIns="91440" tIns="0" rIns="91440" bIns="45720">
            <a:normAutofit/>
          </a:bodyPr>
          <a:p>
            <a:pPr>
              <a:lnSpc>
                <a:spcPct val="120000"/>
              </a:lnSpc>
            </a:pPr>
            <a:r>
              <a:rPr lang="en-US" altLang="zh-CN" sz="24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business elites?</a:t>
            </a:r>
            <a:endParaRPr lang="en-US" altLang="zh-CN" sz="2400" spc="1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>
            <p:custDataLst>
              <p:tags r:id="rId53"/>
            </p:custDataLst>
          </p:nvPr>
        </p:nvSpPr>
        <p:spPr>
          <a:xfrm>
            <a:off x="874839" y="5075508"/>
            <a:ext cx="3493961" cy="507831"/>
          </a:xfrm>
          <a:prstGeom prst="rect">
            <a:avLst/>
          </a:prstGeom>
          <a:noFill/>
        </p:spPr>
        <p:txBody>
          <a:bodyPr wrap="square" lIns="91440" tIns="0" rIns="91440" bIns="45720">
            <a:normAutofit/>
          </a:bodyPr>
          <a:p>
            <a:pPr>
              <a:lnSpc>
                <a:spcPct val="120000"/>
              </a:lnSpc>
            </a:pPr>
            <a:r>
              <a:rPr lang="en-US" altLang="zh-CN" sz="24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 else?</a:t>
            </a:r>
            <a:endParaRPr lang="en-US" altLang="zh-CN" sz="2400" spc="1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75030" y="2479040"/>
            <a:ext cx="3493770" cy="588645"/>
          </a:xfrm>
          <a:prstGeom prst="rect">
            <a:avLst/>
          </a:prstGeom>
          <a:noFill/>
        </p:spPr>
        <p:txBody>
          <a:bodyPr wrap="square" lIns="91440" tIns="0" rIns="91440" bIns="45720" rtlCol="0">
            <a:noAutofit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en-US" altLang="zh-CN" sz="2400" spc="15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your parents?</a:t>
            </a:r>
            <a:endParaRPr lang="en-US" altLang="zh-CN" sz="2400" spc="15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5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ac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0993519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34864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0" grpId="1" animBg="1"/>
      <p:bldP spid="56" grpId="0" bldLvl="0" animBg="1"/>
      <p:bldP spid="49" grpId="1"/>
      <p:bldP spid="58" grpId="0"/>
      <p:bldP spid="6" grpId="0"/>
      <p:bldP spid="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3" name="图片 2" descr="152120ac99f526ac8f2a25ff7ab8e6a"/>
          <p:cNvPicPr>
            <a:picLocks noChangeAspect="1"/>
          </p:cNvPicPr>
          <p:nvPr/>
        </p:nvPicPr>
        <p:blipFill>
          <a:blip r:embed="rId2">
            <a:lum contrast="6000"/>
          </a:blip>
          <a:stretch>
            <a:fillRect/>
          </a:stretch>
        </p:blipFill>
        <p:spPr>
          <a:xfrm>
            <a:off x="24765" y="-21590"/>
            <a:ext cx="4582160" cy="6891655"/>
          </a:xfrm>
          <a:prstGeom prst="rect">
            <a:avLst/>
          </a:prstGeom>
        </p:spPr>
      </p:pic>
      <p:pic>
        <p:nvPicPr>
          <p:cNvPr id="4" name="图片 3" descr="b67dbe75b65a8b664657e97b7684816"/>
          <p:cNvPicPr>
            <a:picLocks noChangeAspect="1"/>
          </p:cNvPicPr>
          <p:nvPr/>
        </p:nvPicPr>
        <p:blipFill>
          <a:blip r:embed="rId3">
            <a:lum contrast="6000"/>
          </a:blip>
          <a:stretch>
            <a:fillRect/>
          </a:stretch>
        </p:blipFill>
        <p:spPr>
          <a:xfrm>
            <a:off x="6827520" y="-21590"/>
            <a:ext cx="5361940" cy="4016375"/>
          </a:xfrm>
          <a:prstGeom prst="rect">
            <a:avLst/>
          </a:prstGeom>
        </p:spPr>
      </p:pic>
      <p:sp>
        <p:nvSpPr>
          <p:cNvPr id="2" name="PA-文本框 3"/>
          <p:cNvSpPr txBox="1"/>
          <p:nvPr/>
        </p:nvSpPr>
        <p:spPr>
          <a:xfrm>
            <a:off x="4879340" y="793115"/>
            <a:ext cx="528955" cy="5262245"/>
          </a:xfrm>
          <a:prstGeom prst="rect">
            <a:avLst/>
          </a:prstGeom>
          <a:noFill/>
        </p:spPr>
        <p:txBody>
          <a:bodyPr vert="horz" wrap="square" rtlCol="0" anchor="t">
            <a:noAutofit/>
          </a:bodyPr>
          <a:p>
            <a:pPr lvl="0" algn="l">
              <a:buClrTx/>
              <a:buSzTx/>
              <a:buFontTx/>
            </a:pPr>
            <a:r>
              <a:rPr lang="en-US" altLang="zh-CN" sz="2800">
                <a:solidFill>
                  <a:schemeClr val="accent5">
                    <a:lumMod val="40000"/>
                    <a:lumOff val="60000"/>
                  </a:schemeClr>
                </a:solidFill>
                <a:sym typeface="+mn-ea"/>
              </a:rPr>
              <a:t>P</a:t>
            </a:r>
            <a:endParaRPr lang="en-US" altLang="zh-CN" sz="280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 lvl="0" algn="l">
              <a:buClrTx/>
              <a:buSzTx/>
              <a:buFontTx/>
            </a:pPr>
            <a:r>
              <a:rPr lang="en-US" altLang="zh-CN" sz="2800">
                <a:solidFill>
                  <a:schemeClr val="accent5">
                    <a:lumMod val="40000"/>
                    <a:lumOff val="60000"/>
                  </a:schemeClr>
                </a:solidFill>
                <a:sym typeface="+mn-ea"/>
              </a:rPr>
              <a:t>r</a:t>
            </a:r>
            <a:endParaRPr lang="en-US" altLang="zh-CN" sz="280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 lvl="0" algn="l">
              <a:buClrTx/>
              <a:buSzTx/>
              <a:buFontTx/>
            </a:pPr>
            <a:r>
              <a:rPr lang="en-US" altLang="zh-CN" sz="2800">
                <a:solidFill>
                  <a:schemeClr val="accent5">
                    <a:lumMod val="40000"/>
                    <a:lumOff val="60000"/>
                  </a:schemeClr>
                </a:solidFill>
                <a:sym typeface="+mn-ea"/>
              </a:rPr>
              <a:t>e</a:t>
            </a:r>
            <a:endParaRPr lang="en-US" altLang="zh-CN" sz="280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 lvl="0" algn="l">
              <a:buClrTx/>
              <a:buSzTx/>
              <a:buFontTx/>
            </a:pPr>
            <a:r>
              <a:rPr lang="en-US" altLang="zh-CN" sz="2800">
                <a:solidFill>
                  <a:schemeClr val="accent5">
                    <a:lumMod val="40000"/>
                    <a:lumOff val="60000"/>
                  </a:schemeClr>
                </a:solidFill>
                <a:sym typeface="+mn-ea"/>
              </a:rPr>
              <a:t>m</a:t>
            </a:r>
            <a:endParaRPr lang="en-US" altLang="zh-CN" sz="280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 lvl="0" algn="l">
              <a:buClrTx/>
              <a:buSzTx/>
              <a:buFontTx/>
            </a:pPr>
            <a:r>
              <a:rPr lang="en-US" altLang="zh-CN" sz="2800">
                <a:solidFill>
                  <a:schemeClr val="accent5">
                    <a:lumMod val="40000"/>
                    <a:lumOff val="60000"/>
                  </a:schemeClr>
                </a:solidFill>
                <a:sym typeface="+mn-ea"/>
              </a:rPr>
              <a:t>i</a:t>
            </a:r>
            <a:endParaRPr lang="en-US" altLang="zh-CN" sz="280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 lvl="0" algn="l">
              <a:buClrTx/>
              <a:buSzTx/>
              <a:buFontTx/>
            </a:pPr>
            <a:r>
              <a:rPr lang="en-US" altLang="zh-CN" sz="2800">
                <a:solidFill>
                  <a:schemeClr val="accent5">
                    <a:lumMod val="75000"/>
                  </a:schemeClr>
                </a:solidFill>
                <a:sym typeface="+mn-ea"/>
              </a:rPr>
              <a:t>e</a:t>
            </a:r>
            <a:endParaRPr lang="en-US" altLang="zh-CN" sz="2800">
              <a:solidFill>
                <a:schemeClr val="accent5">
                  <a:lumMod val="75000"/>
                </a:schemeClr>
              </a:solidFill>
            </a:endParaRPr>
          </a:p>
          <a:p>
            <a:pPr lvl="0" algn="l">
              <a:buClrTx/>
              <a:buSzTx/>
              <a:buFontTx/>
            </a:pPr>
            <a:r>
              <a:rPr lang="en-US" altLang="zh-CN" sz="2800">
                <a:solidFill>
                  <a:schemeClr val="accent5">
                    <a:lumMod val="75000"/>
                  </a:schemeClr>
                </a:solidFill>
                <a:sym typeface="+mn-ea"/>
              </a:rPr>
              <a:t>r</a:t>
            </a:r>
            <a:endParaRPr lang="en-US" altLang="zh-CN" sz="2800">
              <a:solidFill>
                <a:schemeClr val="accent5">
                  <a:lumMod val="75000"/>
                </a:schemeClr>
              </a:solidFill>
            </a:endParaRPr>
          </a:p>
          <a:p>
            <a:pPr lvl="0" algn="l">
              <a:buClrTx/>
              <a:buSzTx/>
              <a:buFontTx/>
            </a:pPr>
            <a:endParaRPr lang="en-US" altLang="zh-CN" sz="2800">
              <a:solidFill>
                <a:srgbClr val="0070C0"/>
              </a:solidFill>
            </a:endParaRPr>
          </a:p>
          <a:p>
            <a:pPr lvl="0" algn="l">
              <a:buClrTx/>
              <a:buSzTx/>
              <a:buFontTx/>
            </a:pPr>
            <a:r>
              <a:rPr lang="en-US" altLang="zh-CN" sz="2800">
                <a:solidFill>
                  <a:srgbClr val="0070C0"/>
                </a:solidFill>
                <a:sym typeface="+mn-ea"/>
              </a:rPr>
              <a:t>Z</a:t>
            </a:r>
            <a:endParaRPr lang="en-US" altLang="zh-CN" sz="2800">
              <a:solidFill>
                <a:srgbClr val="0070C0"/>
              </a:solidFill>
            </a:endParaRPr>
          </a:p>
          <a:p>
            <a:pPr lvl="0" algn="l">
              <a:buClrTx/>
              <a:buSzTx/>
              <a:buFontTx/>
            </a:pPr>
            <a:r>
              <a:rPr lang="en-US" altLang="zh-CN" sz="2800">
                <a:solidFill>
                  <a:srgbClr val="0070C0"/>
                </a:solidFill>
                <a:sym typeface="+mn-ea"/>
              </a:rPr>
              <a:t>h</a:t>
            </a:r>
            <a:endParaRPr lang="en-US" altLang="zh-CN" sz="2800">
              <a:solidFill>
                <a:srgbClr val="0070C0"/>
              </a:solidFill>
            </a:endParaRPr>
          </a:p>
          <a:p>
            <a:pPr lvl="0" algn="l">
              <a:buClrTx/>
              <a:buSzTx/>
              <a:buFontTx/>
            </a:pPr>
            <a:r>
              <a:rPr lang="en-US" altLang="zh-CN" sz="2800">
                <a:solidFill>
                  <a:srgbClr val="0070C0"/>
                </a:solidFill>
                <a:sym typeface="+mn-ea"/>
              </a:rPr>
              <a:t>o</a:t>
            </a:r>
            <a:endParaRPr lang="en-US" altLang="zh-CN" sz="2800">
              <a:solidFill>
                <a:srgbClr val="0070C0"/>
              </a:solidFill>
            </a:endParaRPr>
          </a:p>
          <a:p>
            <a:pPr lvl="0" algn="l">
              <a:buClrTx/>
              <a:buSzTx/>
              <a:buFontTx/>
            </a:pPr>
            <a:r>
              <a:rPr lang="en-US" altLang="zh-CN" sz="2800">
                <a:solidFill>
                  <a:srgbClr val="0070C0"/>
                </a:solidFill>
                <a:sym typeface="+mn-ea"/>
              </a:rPr>
              <a:t>u </a:t>
            </a:r>
            <a:endParaRPr lang="en-US" altLang="zh-CN" sz="2800">
              <a:solidFill>
                <a:srgbClr val="0070C0"/>
              </a:solidFill>
              <a:sym typeface="+mn-ea"/>
            </a:endParaRPr>
          </a:p>
        </p:txBody>
      </p:sp>
      <p:sp>
        <p:nvSpPr>
          <p:cNvPr id="5" name="PA-文本框 3"/>
          <p:cNvSpPr txBox="1"/>
          <p:nvPr/>
        </p:nvSpPr>
        <p:spPr>
          <a:xfrm>
            <a:off x="7814310" y="4743450"/>
            <a:ext cx="3897630" cy="521970"/>
          </a:xfrm>
          <a:prstGeom prst="rect">
            <a:avLst/>
          </a:prstGeom>
          <a:noFill/>
        </p:spPr>
        <p:txBody>
          <a:bodyPr vert="horz" wrap="square" rtlCol="0" anchor="t">
            <a:noAutofit/>
          </a:bodyPr>
          <a:p>
            <a:pPr lvl="0" algn="dist">
              <a:buClrTx/>
              <a:buSzTx/>
              <a:buFontTx/>
            </a:pPr>
            <a:r>
              <a:rPr lang="en-US" altLang="zh-CN" sz="2800">
                <a:solidFill>
                  <a:srgbClr val="0070C0"/>
                </a:solidFill>
                <a:sym typeface="+mn-ea"/>
              </a:rPr>
              <a:t>Zhang Yiming</a:t>
            </a:r>
            <a:endParaRPr lang="en-US" altLang="zh-CN" sz="2800">
              <a:solidFill>
                <a:srgbClr val="0070C0"/>
              </a:solidFill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ransition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0" presetClass="entr" presetSubtype="0" decel="7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855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998" fill="hold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" dur="998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500000" y="50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6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0" presetClass="entr" presetSubtype="0" decel="7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855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" dur="998" fill="hold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998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500000" y="50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32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天空ppt 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-6350"/>
            <a:ext cx="12207240" cy="6866890"/>
          </a:xfrm>
          <a:prstGeom prst="rect">
            <a:avLst/>
          </a:prstGeom>
        </p:spPr>
      </p:pic>
      <p:pic>
        <p:nvPicPr>
          <p:cNvPr id="7" name="图片 6" descr="Nipic_23314493_20180428163809379000 副本"/>
          <p:cNvPicPr>
            <a:picLocks noChangeAspect="1"/>
          </p:cNvPicPr>
          <p:nvPr/>
        </p:nvPicPr>
        <p:blipFill>
          <a:blip r:embed="rId2">
            <a:clrChange>
              <a:clrFrom>
                <a:srgbClr val="6D9AC1">
                  <a:alpha val="100000"/>
                </a:srgbClr>
              </a:clrFrom>
              <a:clrTo>
                <a:srgbClr val="6D9AC1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84835" y="-1652905"/>
            <a:ext cx="13361035" cy="88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 descr="Nipic_29750142_20190826095459594085 副本"/>
          <p:cNvPicPr>
            <a:picLocks noChangeAspect="1"/>
          </p:cNvPicPr>
          <p:nvPr/>
        </p:nvPicPr>
        <p:blipFill>
          <a:blip r:embed="rId3">
            <a:clrChange>
              <a:clrFrom>
                <a:srgbClr val="6D9AC1">
                  <a:alpha val="100000"/>
                </a:srgbClr>
              </a:clrFrom>
              <a:clrTo>
                <a:srgbClr val="6D9AC1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rot="21240000">
            <a:off x="6826250" y="61595"/>
            <a:ext cx="1347470" cy="932180"/>
          </a:xfrm>
          <a:prstGeom prst="rect">
            <a:avLst/>
          </a:prstGeom>
        </p:spPr>
      </p:pic>
      <p:sp>
        <p:nvSpPr>
          <p:cNvPr id="2" name="PA-文本框 3"/>
          <p:cNvSpPr txBox="1"/>
          <p:nvPr/>
        </p:nvSpPr>
        <p:spPr>
          <a:xfrm>
            <a:off x="723265" y="963295"/>
            <a:ext cx="11126470" cy="4030980"/>
          </a:xfrm>
          <a:prstGeom prst="rect">
            <a:avLst/>
          </a:prstGeom>
          <a:noFill/>
        </p:spPr>
        <p:txBody>
          <a:bodyPr vert="horz" wrap="square" rtlCol="0" anchor="t">
            <a:noAutofit/>
          </a:bodyPr>
          <a:p>
            <a:pPr lvl="0" algn="l"/>
            <a:r>
              <a:rPr lang="en-US" altLang="zh-CN" sz="8800">
                <a:solidFill>
                  <a:schemeClr val="bg1"/>
                </a:solidFill>
                <a:latin typeface="汉仪合龙行书繁" panose="00020600040101010101" charset="-122"/>
                <a:ea typeface="汉仪合龙行书繁" panose="00020600040101010101" charset="-122"/>
                <a:sym typeface="+mn-ea"/>
              </a:rPr>
              <a:t>-How to succeed</a:t>
            </a:r>
            <a:r>
              <a:rPr lang="en-US" altLang="zh-CN" sz="8800">
                <a:solidFill>
                  <a:schemeClr val="bg1"/>
                </a:solidFill>
                <a:latin typeface="汉仪合龙行书繁" panose="00020600040101010101" charset="-122"/>
                <a:ea typeface="汉仪合龙行书繁" panose="00020600040101010101" charset="-122"/>
                <a:sym typeface="+mn-ea"/>
              </a:rPr>
              <a:t>?</a:t>
            </a:r>
            <a:endParaRPr lang="en-US" altLang="zh-CN" sz="8800">
              <a:solidFill>
                <a:schemeClr val="bg1"/>
              </a:solidFill>
              <a:latin typeface="汉仪合龙行书繁" panose="00020600040101010101" charset="-122"/>
              <a:ea typeface="汉仪合龙行书繁" panose="00020600040101010101" charset="-122"/>
              <a:sym typeface="+mn-ea"/>
            </a:endParaRPr>
          </a:p>
          <a:p>
            <a:pPr lvl="0" algn="l"/>
            <a:r>
              <a:rPr lang="en-US" altLang="zh-CN" sz="8800">
                <a:solidFill>
                  <a:schemeClr val="bg1"/>
                </a:solidFill>
                <a:latin typeface="汉仪合龙行书繁" panose="00020600040101010101" charset="-122"/>
                <a:ea typeface="汉仪合龙行书繁" panose="00020600040101010101" charset="-122"/>
                <a:sym typeface="+mn-ea"/>
              </a:rPr>
              <a:t>-Stay hungry ,stay young.</a:t>
            </a:r>
            <a:endParaRPr lang="en-US" altLang="zh-CN" sz="8800">
              <a:solidFill>
                <a:schemeClr val="bg1"/>
              </a:solidFill>
              <a:latin typeface="汉仪合龙行书繁" panose="00020600040101010101" charset="-122"/>
              <a:ea typeface="汉仪合龙行书繁" panose="00020600040101010101" charset="-122"/>
            </a:endParaRPr>
          </a:p>
          <a:p>
            <a:pPr lvl="0" algn="ctr"/>
            <a:r>
              <a:rPr lang="en-US" altLang="zh-CN" sz="8000">
                <a:solidFill>
                  <a:schemeClr val="bg1"/>
                </a:solidFill>
                <a:latin typeface="汉仪合龙行书繁" panose="00020600040101010101" charset="-122"/>
                <a:ea typeface="汉仪合龙行书繁" panose="00020600040101010101" charset="-122"/>
                <a:sym typeface="+mn-ea"/>
              </a:rPr>
              <a:t>                </a:t>
            </a:r>
            <a:r>
              <a:rPr lang="en-US" altLang="zh-CN" sz="7200">
                <a:solidFill>
                  <a:schemeClr val="bg1"/>
                </a:solidFill>
                <a:latin typeface="汉仪合龙行书繁" panose="00020600040101010101" charset="-122"/>
                <a:ea typeface="汉仪合龙行书繁" panose="00020600040101010101" charset="-122"/>
                <a:sym typeface="+mn-ea"/>
              </a:rPr>
              <a:t>--Zhang  Yiming</a:t>
            </a:r>
            <a:endParaRPr lang="en-US" altLang="zh-CN" sz="8800">
              <a:solidFill>
                <a:schemeClr val="bg1"/>
              </a:solidFill>
              <a:latin typeface="汉仪合龙行书繁" panose="00020600040101010101" charset="-122"/>
              <a:ea typeface="汉仪合龙行书繁" panose="0002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sh dir="u"/>
      </p:transition>
    </mc:Choice>
    <mc:Fallback>
      <p:transition spd="med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decel="7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855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998" fill="hold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" dur="998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500000" y="50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1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天空ppt 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-6350"/>
            <a:ext cx="12207240" cy="68668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91160" y="418465"/>
            <a:ext cx="11371580" cy="602170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Rounded Rectangle 6"/>
          <p:cNvSpPr/>
          <p:nvPr/>
        </p:nvSpPr>
        <p:spPr>
          <a:xfrm>
            <a:off x="5664592" y="5001946"/>
            <a:ext cx="763730" cy="76373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6" name="Group 33"/>
          <p:cNvGrpSpPr/>
          <p:nvPr/>
        </p:nvGrpSpPr>
        <p:grpSpPr>
          <a:xfrm>
            <a:off x="5833026" y="5190958"/>
            <a:ext cx="427344" cy="400362"/>
            <a:chOff x="5368132" y="3540125"/>
            <a:chExt cx="465138" cy="435769"/>
          </a:xfrm>
          <a:solidFill>
            <a:schemeClr val="bg1"/>
          </a:solidFill>
        </p:grpSpPr>
        <p:sp>
          <p:nvSpPr>
            <p:cNvPr id="17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p>
              <a:pPr algn="ctr" defTabSz="1714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0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8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p>
              <a:pPr algn="ctr" defTabSz="1714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0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19" name="Rounded Rectangle 8"/>
          <p:cNvSpPr/>
          <p:nvPr/>
        </p:nvSpPr>
        <p:spPr>
          <a:xfrm>
            <a:off x="917910" y="4994961"/>
            <a:ext cx="763730" cy="763730"/>
          </a:xfrm>
          <a:prstGeom prst="ellipse">
            <a:avLst/>
          </a:prstGeom>
          <a:solidFill>
            <a:srgbClr val="408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0" name="Group 36"/>
          <p:cNvGrpSpPr/>
          <p:nvPr/>
        </p:nvGrpSpPr>
        <p:grpSpPr>
          <a:xfrm>
            <a:off x="1154071" y="5163305"/>
            <a:ext cx="293161" cy="427344"/>
            <a:chOff x="3582988" y="3510757"/>
            <a:chExt cx="319088" cy="465138"/>
          </a:xfrm>
          <a:solidFill>
            <a:schemeClr val="bg1"/>
          </a:solidFill>
        </p:grpSpPr>
        <p:sp>
          <p:nvSpPr>
            <p:cNvPr id="21" name="AutoShape 113"/>
            <p:cNvSpPr/>
            <p:nvPr/>
          </p:nvSpPr>
          <p:spPr bwMode="auto">
            <a:xfrm>
              <a:off x="3582988" y="3510757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p>
              <a:pPr algn="ctr" defTabSz="1714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chemeClr val="bg2">
                    <a:lumMod val="25000"/>
                  </a:schemeClr>
                </a:solidFill>
                <a:sym typeface="Gill Sans" charset="0"/>
              </a:endParaRPr>
            </a:p>
          </p:txBody>
        </p:sp>
        <p:sp>
          <p:nvSpPr>
            <p:cNvPr id="22" name="AutoShape 114"/>
            <p:cNvSpPr/>
            <p:nvPr/>
          </p:nvSpPr>
          <p:spPr bwMode="auto">
            <a:xfrm>
              <a:off x="3655219" y="3583782"/>
              <a:ext cx="94456" cy="944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p>
              <a:pPr algn="ctr" defTabSz="1714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chemeClr val="bg2">
                    <a:lumMod val="25000"/>
                  </a:schemeClr>
                </a:solidFill>
                <a:sym typeface="Gill Sans" charset="0"/>
              </a:endParaRPr>
            </a:p>
          </p:txBody>
        </p:sp>
      </p:grpSp>
      <p:sp>
        <p:nvSpPr>
          <p:cNvPr id="24" name="Rounded Rectangle 14"/>
          <p:cNvSpPr/>
          <p:nvPr/>
        </p:nvSpPr>
        <p:spPr>
          <a:xfrm>
            <a:off x="10345234" y="5008931"/>
            <a:ext cx="763730" cy="763730"/>
          </a:xfrm>
          <a:prstGeom prst="ellipse">
            <a:avLst/>
          </a:prstGeom>
          <a:solidFill>
            <a:srgbClr val="408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" name="AutoShape 139"/>
          <p:cNvSpPr/>
          <p:nvPr/>
        </p:nvSpPr>
        <p:spPr bwMode="auto">
          <a:xfrm>
            <a:off x="10514507" y="5177279"/>
            <a:ext cx="426615" cy="413489"/>
          </a:xfrm>
          <a:custGeom>
            <a:avLst/>
            <a:gdLst>
              <a:gd name="T0" fmla="+- 0 10800 104"/>
              <a:gd name="T1" fmla="*/ T0 w 21392"/>
              <a:gd name="T2" fmla="*/ 10800 h 21600"/>
              <a:gd name="T3" fmla="+- 0 10800 104"/>
              <a:gd name="T4" fmla="*/ T3 w 21392"/>
              <a:gd name="T5" fmla="*/ 10800 h 21600"/>
              <a:gd name="T6" fmla="+- 0 10800 104"/>
              <a:gd name="T7" fmla="*/ T6 w 21392"/>
              <a:gd name="T8" fmla="*/ 10800 h 21600"/>
              <a:gd name="T9" fmla="+- 0 10800 104"/>
              <a:gd name="T10" fmla="*/ T9 w 21392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92" h="21600">
                <a:moveTo>
                  <a:pt x="15768" y="12794"/>
                </a:moveTo>
                <a:cubicBezTo>
                  <a:pt x="15426" y="13150"/>
                  <a:pt x="15271" y="13651"/>
                  <a:pt x="15350" y="14142"/>
                </a:cubicBezTo>
                <a:lnTo>
                  <a:pt x="16296" y="20031"/>
                </a:lnTo>
                <a:lnTo>
                  <a:pt x="11443" y="17309"/>
                </a:lnTo>
                <a:cubicBezTo>
                  <a:pt x="11210" y="17178"/>
                  <a:pt x="10953" y="17112"/>
                  <a:pt x="10696" y="17112"/>
                </a:cubicBezTo>
                <a:cubicBezTo>
                  <a:pt x="10439" y="17112"/>
                  <a:pt x="10182" y="17178"/>
                  <a:pt x="9949" y="17309"/>
                </a:cubicBezTo>
                <a:lnTo>
                  <a:pt x="5095" y="20031"/>
                </a:lnTo>
                <a:lnTo>
                  <a:pt x="6042" y="14142"/>
                </a:lnTo>
                <a:cubicBezTo>
                  <a:pt x="6121" y="13651"/>
                  <a:pt x="5966" y="13150"/>
                  <a:pt x="5624" y="12794"/>
                </a:cubicBezTo>
                <a:lnTo>
                  <a:pt x="1545" y="8550"/>
                </a:lnTo>
                <a:lnTo>
                  <a:pt x="7111" y="7685"/>
                </a:lnTo>
                <a:cubicBezTo>
                  <a:pt x="7619" y="7607"/>
                  <a:pt x="8057" y="7275"/>
                  <a:pt x="8276" y="6802"/>
                </a:cubicBezTo>
                <a:lnTo>
                  <a:pt x="10696" y="1568"/>
                </a:lnTo>
                <a:lnTo>
                  <a:pt x="13116" y="6802"/>
                </a:lnTo>
                <a:cubicBezTo>
                  <a:pt x="13334" y="7275"/>
                  <a:pt x="13772" y="7607"/>
                  <a:pt x="14280" y="7685"/>
                </a:cubicBezTo>
                <a:lnTo>
                  <a:pt x="19847" y="8550"/>
                </a:lnTo>
                <a:cubicBezTo>
                  <a:pt x="19847" y="8550"/>
                  <a:pt x="15768" y="12794"/>
                  <a:pt x="15768" y="12794"/>
                </a:cubicBezTo>
                <a:close/>
                <a:moveTo>
                  <a:pt x="21312" y="8051"/>
                </a:moveTo>
                <a:cubicBezTo>
                  <a:pt x="21127" y="7495"/>
                  <a:pt x="20652" y="7088"/>
                  <a:pt x="20080" y="6999"/>
                </a:cubicBezTo>
                <a:lnTo>
                  <a:pt x="14514" y="6136"/>
                </a:lnTo>
                <a:lnTo>
                  <a:pt x="12094" y="901"/>
                </a:lnTo>
                <a:cubicBezTo>
                  <a:pt x="11840" y="351"/>
                  <a:pt x="11295" y="0"/>
                  <a:pt x="10696" y="0"/>
                </a:cubicBezTo>
                <a:cubicBezTo>
                  <a:pt x="10097" y="0"/>
                  <a:pt x="9552" y="351"/>
                  <a:pt x="9297" y="901"/>
                </a:cubicBezTo>
                <a:lnTo>
                  <a:pt x="6878" y="6136"/>
                </a:lnTo>
                <a:lnTo>
                  <a:pt x="1311" y="6999"/>
                </a:lnTo>
                <a:cubicBezTo>
                  <a:pt x="739" y="7088"/>
                  <a:pt x="264" y="7495"/>
                  <a:pt x="80" y="8051"/>
                </a:cubicBezTo>
                <a:cubicBezTo>
                  <a:pt x="-104" y="8609"/>
                  <a:pt x="35" y="9224"/>
                  <a:pt x="439" y="9644"/>
                </a:cubicBezTo>
                <a:lnTo>
                  <a:pt x="4518" y="13889"/>
                </a:lnTo>
                <a:lnTo>
                  <a:pt x="3572" y="19777"/>
                </a:lnTo>
                <a:cubicBezTo>
                  <a:pt x="3476" y="20370"/>
                  <a:pt x="3722" y="20966"/>
                  <a:pt x="4206" y="21313"/>
                </a:cubicBezTo>
                <a:cubicBezTo>
                  <a:pt x="4471" y="21503"/>
                  <a:pt x="4783" y="21600"/>
                  <a:pt x="5095" y="21600"/>
                </a:cubicBezTo>
                <a:cubicBezTo>
                  <a:pt x="5352" y="21600"/>
                  <a:pt x="5609" y="21534"/>
                  <a:pt x="5843" y="21404"/>
                </a:cubicBezTo>
                <a:lnTo>
                  <a:pt x="10696" y="18681"/>
                </a:lnTo>
                <a:lnTo>
                  <a:pt x="15549" y="21404"/>
                </a:lnTo>
                <a:cubicBezTo>
                  <a:pt x="15782" y="21534"/>
                  <a:pt x="16040" y="21600"/>
                  <a:pt x="16296" y="21600"/>
                </a:cubicBezTo>
                <a:cubicBezTo>
                  <a:pt x="16608" y="21600"/>
                  <a:pt x="16920" y="21503"/>
                  <a:pt x="17186" y="21313"/>
                </a:cubicBezTo>
                <a:cubicBezTo>
                  <a:pt x="17669" y="20966"/>
                  <a:pt x="17915" y="20370"/>
                  <a:pt x="17820" y="19777"/>
                </a:cubicBezTo>
                <a:lnTo>
                  <a:pt x="16873" y="13889"/>
                </a:lnTo>
                <a:lnTo>
                  <a:pt x="20953" y="9644"/>
                </a:lnTo>
                <a:cubicBezTo>
                  <a:pt x="21357" y="9224"/>
                  <a:pt x="21496" y="8609"/>
                  <a:pt x="21312" y="805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p>
            <a:pPr algn="ctr" defTabSz="171450" fontAlgn="base" hangingPunct="0">
              <a:spcBef>
                <a:spcPct val="0"/>
              </a:spcBef>
              <a:spcAft>
                <a:spcPct val="0"/>
              </a:spcAft>
            </a:pPr>
            <a:endParaRPr lang="en-US" sz="110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82625" y="982345"/>
            <a:ext cx="4019550" cy="3473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ts val="2000"/>
              </a:lnSpc>
            </a:pPr>
            <a:r>
              <a:rPr lang="en-US" altLang="zh-CN" sz="4800">
                <a:gradFill>
                  <a:gsLst>
                    <a:gs pos="0">
                      <a:srgbClr val="23607C"/>
                    </a:gs>
                    <a:gs pos="100000">
                      <a:srgbClr val="0C364F"/>
                    </a:gs>
                  </a:gsLst>
                  <a:lin scaled="1"/>
                </a:gradFill>
                <a:latin typeface="汉仪合龙行书繁" panose="00020600040101010101" charset="-122"/>
                <a:ea typeface="汉仪合龙行书繁" panose="00020600040101010101" charset="-122"/>
              </a:rPr>
              <a:t>stay hungry</a:t>
            </a:r>
            <a:endParaRPr lang="en-US" altLang="zh-CN" sz="4800">
              <a:gradFill>
                <a:gsLst>
                  <a:gs pos="0">
                    <a:srgbClr val="23607C"/>
                  </a:gs>
                  <a:gs pos="100000">
                    <a:srgbClr val="0C364F"/>
                  </a:gs>
                </a:gsLst>
                <a:lin scaled="1"/>
              </a:gradFill>
              <a:latin typeface="汉仪合龙行书繁" panose="00020600040101010101" charset="-122"/>
              <a:ea typeface="汉仪合龙行书繁" panose="0002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260465" y="982345"/>
            <a:ext cx="3750310" cy="3473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ts val="2000"/>
              </a:lnSpc>
            </a:pPr>
            <a:r>
              <a:rPr lang="en-US" altLang="zh-CN" sz="4800">
                <a:gradFill>
                  <a:gsLst>
                    <a:gs pos="0">
                      <a:srgbClr val="23607C"/>
                    </a:gs>
                    <a:gs pos="100000">
                      <a:srgbClr val="0C364F"/>
                    </a:gs>
                  </a:gsLst>
                  <a:lin scaled="1"/>
                </a:gradFill>
                <a:latin typeface="汉仪合龙行书繁" panose="00020600040101010101" charset="-122"/>
                <a:ea typeface="汉仪合龙行书繁" panose="00020600040101010101" charset="-122"/>
              </a:rPr>
              <a:t>stay young</a:t>
            </a:r>
            <a:endParaRPr lang="en-US" altLang="zh-CN" sz="4800">
              <a:gradFill>
                <a:gsLst>
                  <a:gs pos="0">
                    <a:srgbClr val="23607C"/>
                  </a:gs>
                  <a:gs pos="100000">
                    <a:srgbClr val="0C364F"/>
                  </a:gs>
                </a:gsLst>
                <a:lin scaled="1"/>
              </a:gradFill>
              <a:latin typeface="汉仪合龙行书繁" panose="00020600040101010101" charset="-122"/>
              <a:ea typeface="汉仪合龙行书繁" panose="0002060004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82625" y="1825625"/>
            <a:ext cx="401891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accent1">
                    <a:lumMod val="75000"/>
                  </a:schemeClr>
                </a:solidFill>
                <a:latin typeface="+mj-lt"/>
                <a:cs typeface="+mj-lt"/>
                <a:sym typeface="+mn-ea"/>
              </a:rPr>
              <a:t>hunger for the betterment</a:t>
            </a:r>
            <a:endParaRPr lang="zh-CN" altLang="en-US" sz="2400">
              <a:solidFill>
                <a:schemeClr val="accent1">
                  <a:lumMod val="75000"/>
                </a:schemeClr>
              </a:solidFill>
              <a:latin typeface="+mj-lt"/>
              <a:cs typeface="+mj-lt"/>
              <a:sym typeface="+mn-ea"/>
            </a:endParaRPr>
          </a:p>
          <a:p>
            <a:endParaRPr lang="en-US" altLang="zh-CN" sz="2400">
              <a:solidFill>
                <a:schemeClr val="accent1">
                  <a:lumMod val="75000"/>
                </a:schemeClr>
              </a:solidFill>
              <a:latin typeface="+mj-lt"/>
              <a:cs typeface="+mj-lt"/>
            </a:endParaRPr>
          </a:p>
          <a:p>
            <a:endParaRPr lang="en-US" altLang="zh-CN" sz="2400">
              <a:solidFill>
                <a:schemeClr val="accent1">
                  <a:lumMod val="75000"/>
                </a:schemeClr>
              </a:solidFill>
              <a:latin typeface="+mj-lt"/>
              <a:cs typeface="+mj-lt"/>
            </a:endParaRPr>
          </a:p>
          <a:p>
            <a:r>
              <a:rPr lang="en-US" altLang="zh-CN" sz="2400">
                <a:solidFill>
                  <a:schemeClr val="accent1">
                    <a:lumMod val="75000"/>
                  </a:schemeClr>
                </a:solidFill>
                <a:latin typeface="+mj-lt"/>
                <a:cs typeface="+mj-lt"/>
              </a:rPr>
              <a:t>not rest satisfied with the present</a:t>
            </a:r>
            <a:endParaRPr lang="en-US" altLang="zh-CN" sz="2400">
              <a:solidFill>
                <a:schemeClr val="accent1">
                  <a:lumMod val="75000"/>
                </a:schemeClr>
              </a:solidFill>
              <a:latin typeface="+mj-lt"/>
              <a:cs typeface="+mj-lt"/>
            </a:endParaRPr>
          </a:p>
          <a:p>
            <a:r>
              <a:rPr lang="en-US" altLang="zh-CN" sz="2400">
                <a:solidFill>
                  <a:schemeClr val="accent1">
                    <a:lumMod val="75000"/>
                  </a:schemeClr>
                </a:solidFill>
                <a:latin typeface="+mj-lt"/>
                <a:cs typeface="+mj-lt"/>
              </a:rPr>
              <a:t> </a:t>
            </a:r>
            <a:endParaRPr lang="en-US" altLang="zh-CN" sz="2400">
              <a:solidFill>
                <a:schemeClr val="accent1">
                  <a:lumMod val="75000"/>
                </a:schemeClr>
              </a:solidFill>
              <a:latin typeface="+mj-lt"/>
              <a:cs typeface="+mj-lt"/>
            </a:endParaRPr>
          </a:p>
          <a:p>
            <a:r>
              <a:rPr lang="en-US" altLang="zh-CN" sz="2400">
                <a:solidFill>
                  <a:schemeClr val="accent1">
                    <a:lumMod val="75000"/>
                  </a:schemeClr>
                </a:solidFill>
                <a:latin typeface="+mj-lt"/>
                <a:cs typeface="+mj-lt"/>
              </a:rPr>
              <a:t>dare </a:t>
            </a:r>
            <a:r>
              <a:rPr lang="zh-CN" altLang="en-US" sz="2400">
                <a:solidFill>
                  <a:schemeClr val="accent1">
                    <a:lumMod val="75000"/>
                  </a:schemeClr>
                </a:solidFill>
                <a:latin typeface="+mj-lt"/>
                <a:cs typeface="+mj-lt"/>
                <a:sym typeface="+mn-ea"/>
              </a:rPr>
              <a:t>to adhere to your lofty </a:t>
            </a:r>
            <a:r>
              <a:rPr lang="en-US" altLang="zh-CN" sz="2400">
                <a:solidFill>
                  <a:schemeClr val="accent1">
                    <a:lumMod val="75000"/>
                  </a:schemeClr>
                </a:solidFill>
                <a:latin typeface="+mj-lt"/>
                <a:cs typeface="+mj-lt"/>
                <a:sym typeface="+mn-ea"/>
              </a:rPr>
              <a:t>ambitions</a:t>
            </a:r>
            <a:endParaRPr lang="zh-CN" altLang="en-US" sz="2400">
              <a:solidFill>
                <a:schemeClr val="accent1">
                  <a:lumMod val="75000"/>
                </a:schemeClr>
              </a:solidFill>
              <a:latin typeface="+mj-lt"/>
              <a:cs typeface="+mj-lt"/>
              <a:sym typeface="+mn-ea"/>
            </a:endParaRPr>
          </a:p>
          <a:p>
            <a:endParaRPr lang="zh-CN" altLang="en-US" sz="2400">
              <a:solidFill>
                <a:schemeClr val="accent1">
                  <a:lumMod val="75000"/>
                </a:schemeClr>
              </a:solidFill>
              <a:latin typeface="+mj-lt"/>
              <a:cs typeface="+mj-lt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080760" y="1825625"/>
            <a:ext cx="443357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accent1">
                    <a:lumMod val="75000"/>
                  </a:schemeClr>
                </a:solidFill>
                <a:sym typeface="+mn-ea"/>
              </a:rPr>
              <a:t>don't set rules and regulations</a:t>
            </a:r>
            <a:endParaRPr lang="zh-CN" altLang="en-US" sz="24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endParaRPr lang="zh-CN" altLang="en-US" sz="2400">
              <a:solidFill>
                <a:schemeClr val="accent1">
                  <a:lumMod val="75000"/>
                </a:schemeClr>
              </a:solidFill>
            </a:endParaRPr>
          </a:p>
          <a:p>
            <a:endParaRPr lang="zh-CN" altLang="en-US" sz="240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sz="2400">
                <a:solidFill>
                  <a:schemeClr val="accent1">
                    <a:lumMod val="75000"/>
                  </a:schemeClr>
                </a:solidFill>
                <a:sym typeface="+mn-ea"/>
              </a:rPr>
              <a:t>don't compromise and don't be sophisticated</a:t>
            </a:r>
            <a:endParaRPr lang="zh-CN" altLang="en-US" sz="24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endParaRPr lang="zh-CN" altLang="en-US" sz="24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2400">
                <a:solidFill>
                  <a:schemeClr val="accent1">
                    <a:lumMod val="75000"/>
                  </a:schemeClr>
                </a:solidFill>
                <a:sym typeface="+mn-ea"/>
              </a:rPr>
              <a:t>never</a:t>
            </a:r>
            <a:r>
              <a:rPr lang="zh-CN" altLang="en-US" sz="2400">
                <a:solidFill>
                  <a:schemeClr val="accent1">
                    <a:lumMod val="75000"/>
                  </a:schemeClr>
                </a:solidFill>
                <a:sym typeface="+mn-ea"/>
              </a:rPr>
              <a:t> reach the ceiling </a:t>
            </a:r>
            <a:endParaRPr lang="zh-CN" altLang="en-US" sz="2400">
              <a:solidFill>
                <a:schemeClr val="accent1">
                  <a:lumMod val="75000"/>
                </a:schemeClr>
              </a:solidFill>
            </a:endParaRPr>
          </a:p>
          <a:p>
            <a:endParaRPr lang="zh-CN" altLang="en-US" sz="240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ru"/>
      </p:transition>
    </mc:Choice>
    <mc:Fallback>
      <p:transition spd="slow">
        <p:cover dir="r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9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8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5" grpId="0" bldLvl="0" animBg="1"/>
      <p:bldP spid="24" grpId="0" animBg="1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5" r="1483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224905" y="2653030"/>
            <a:ext cx="2656205" cy="829945"/>
          </a:xfrm>
          <a:prstGeom prst="rect">
            <a:avLst/>
          </a:prstGeom>
          <a:noFill/>
          <a:effectLst>
            <a:outerShdw blurRad="50800" dist="254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800" b="1" dirty="0">
                <a:solidFill>
                  <a:schemeClr val="bg1"/>
                </a:solidFill>
                <a:cs typeface="+mn-ea"/>
                <a:sym typeface="+mn-lt"/>
              </a:rPr>
              <a:t>Part   0 2</a:t>
            </a:r>
            <a:endParaRPr lang="zh-CN" altLang="en-US" sz="4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extLst>
                                      <p:ext uri="{505F2C04-C923-438B-8C0F-E0CD2BADF298}">
                                        <wppc:dynamicDigit xmlns:wppc="http://www.wps.cn/officeDocument/PresentationCustomData" type="0">
                                          <p:anim to="" calcmode="lin" valueType="num">
                                            <p:cBhvr>
                                              <p:cTn id="7" dur="1000" fill="hold"/>
                                              <p:tgtEl>
                                                <p:spTgt spid="3">
                                                  <p:txEl>
                                                    <p:pRg st="0" end="0"/>
                                                  </p:txEl>
                                                </p:spTgt>
                                              </p:tgtEl>
                                              <p:attrNameLst>
                                                <p:attrName>num.show</p:attrName>
                                              </p:attrNameLst>
                                            </p:cBhvr>
                                            <p:tavLst>
                                              <p:tav tm="0">
                                                <p:val>
                                                  <p:fltVal val="0"/>
                                                </p:val>
                                              </p:tav>
                                              <p:tav tm="100000">
                                                <p:val>
                                                  <p:strVal val="#ppt_v"/>
                                                </p:val>
                                              </p:tav>
                                            </p:tavLst>
                                          </p:anim>
                                        </wppc:dynamicDigit>
                                      </p:ext>
                                    </p:extLs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6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V="1">
            <a:off x="2623764" y="2446919"/>
            <a:ext cx="1866254" cy="1920733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" name="直接连接符 2"/>
          <p:cNvCxnSpPr/>
          <p:nvPr/>
        </p:nvCxnSpPr>
        <p:spPr>
          <a:xfrm flipH="1" flipV="1">
            <a:off x="4473052" y="2448938"/>
            <a:ext cx="2481288" cy="878737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6954337" y="1288539"/>
            <a:ext cx="2240396" cy="2034916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椭圆 4"/>
          <p:cNvSpPr/>
          <p:nvPr/>
        </p:nvSpPr>
        <p:spPr>
          <a:xfrm>
            <a:off x="2105824" y="3849715"/>
            <a:ext cx="1035877" cy="103587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noFill/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7" tIns="60943" rIns="121887" bIns="60943"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565"/>
            <a:endParaRPr lang="zh-CN" altLang="en-US" sz="21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808314" y="1765216"/>
            <a:ext cx="1363403" cy="136340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noFill/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7" tIns="60943" rIns="121887" bIns="60943"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565"/>
            <a:endParaRPr lang="zh-CN" altLang="en-US" sz="21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6138271" y="2491600"/>
            <a:ext cx="1556883" cy="155688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noFill/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7" tIns="60943" rIns="121887" bIns="60943"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565"/>
            <a:endParaRPr lang="zh-CN" altLang="en-US" sz="21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8250505" y="852376"/>
            <a:ext cx="1315368" cy="131536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noFill/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7" tIns="60943" rIns="121887" bIns="60943"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565"/>
            <a:endParaRPr lang="zh-CN" altLang="en-US" sz="21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9" name="文本框 9"/>
          <p:cNvSpPr txBox="1"/>
          <p:nvPr/>
        </p:nvSpPr>
        <p:spPr>
          <a:xfrm>
            <a:off x="2363627" y="4096176"/>
            <a:ext cx="520268" cy="615519"/>
          </a:xfrm>
          <a:prstGeom prst="rect">
            <a:avLst/>
          </a:prstGeom>
          <a:noFill/>
        </p:spPr>
        <p:txBody>
          <a:bodyPr wrap="none" lIns="121887" tIns="60943" rIns="121887" bIns="60943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565"/>
            <a:r>
              <a:rPr lang="en-US" altLang="zh-CN" sz="3200" dirty="0">
                <a:solidFill>
                  <a:prstClr val="white"/>
                </a:solidFill>
                <a:cs typeface="+mn-ea"/>
                <a:sym typeface="+mn-lt"/>
              </a:rPr>
              <a:t>A</a:t>
            </a:r>
            <a:endParaRPr lang="zh-CN" altLang="en-US" sz="32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161754" y="2070807"/>
            <a:ext cx="656524" cy="861740"/>
          </a:xfrm>
          <a:prstGeom prst="rect">
            <a:avLst/>
          </a:prstGeom>
          <a:noFill/>
        </p:spPr>
        <p:txBody>
          <a:bodyPr wrap="none" lIns="121887" tIns="60943" rIns="121887" bIns="60943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565"/>
            <a:r>
              <a:rPr lang="en-US" altLang="zh-CN" sz="4800" dirty="0">
                <a:solidFill>
                  <a:prstClr val="white"/>
                </a:solidFill>
                <a:cs typeface="+mn-ea"/>
                <a:sym typeface="+mn-lt"/>
              </a:rPr>
              <a:t>B</a:t>
            </a:r>
            <a:endParaRPr lang="zh-CN" altLang="en-US" sz="48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1" name="文本框 9"/>
          <p:cNvSpPr txBox="1"/>
          <p:nvPr/>
        </p:nvSpPr>
        <p:spPr>
          <a:xfrm>
            <a:off x="6528300" y="2804198"/>
            <a:ext cx="736675" cy="938684"/>
          </a:xfrm>
          <a:prstGeom prst="rect">
            <a:avLst/>
          </a:prstGeom>
          <a:noFill/>
        </p:spPr>
        <p:txBody>
          <a:bodyPr wrap="none" lIns="121887" tIns="60943" rIns="121887" bIns="60943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565"/>
            <a:r>
              <a:rPr lang="en-US" altLang="zh-CN" sz="5300" dirty="0">
                <a:solidFill>
                  <a:prstClr val="white"/>
                </a:solidFill>
                <a:cs typeface="+mn-ea"/>
                <a:sym typeface="+mn-lt"/>
              </a:rPr>
              <a:t>C</a:t>
            </a:r>
            <a:endParaRPr lang="zh-CN" altLang="en-US" sz="53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" name="文本框 9"/>
          <p:cNvSpPr txBox="1"/>
          <p:nvPr/>
        </p:nvSpPr>
        <p:spPr>
          <a:xfrm>
            <a:off x="8586342" y="1157041"/>
            <a:ext cx="643699" cy="784796"/>
          </a:xfrm>
          <a:prstGeom prst="rect">
            <a:avLst/>
          </a:prstGeom>
          <a:noFill/>
        </p:spPr>
        <p:txBody>
          <a:bodyPr wrap="none" lIns="121887" tIns="60943" rIns="121887" bIns="60943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565"/>
            <a:r>
              <a:rPr lang="en-US" altLang="zh-CN" sz="4300" dirty="0">
                <a:solidFill>
                  <a:prstClr val="white"/>
                </a:solidFill>
                <a:cs typeface="+mn-ea"/>
                <a:sym typeface="+mn-lt"/>
              </a:rPr>
              <a:t>D</a:t>
            </a:r>
            <a:endParaRPr lang="zh-CN" altLang="en-US" sz="43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4" name="文本框 4"/>
          <p:cNvSpPr txBox="1"/>
          <p:nvPr/>
        </p:nvSpPr>
        <p:spPr>
          <a:xfrm>
            <a:off x="636270" y="5090795"/>
            <a:ext cx="31724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20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Jetter" charset="0"/>
                <a:cs typeface="Jetter" charset="0"/>
                <a:sym typeface="+mn-lt"/>
              </a:rPr>
              <a:t>from climb to walk</a:t>
            </a:r>
            <a:endParaRPr lang="en-US" altLang="zh-CN" sz="2400" dirty="0">
              <a:solidFill>
                <a:schemeClr val="bg1"/>
              </a:solidFill>
              <a:latin typeface="Jetter" charset="0"/>
              <a:cs typeface="Jetter" charset="0"/>
              <a:sym typeface="+mn-lt"/>
            </a:endParaRPr>
          </a:p>
        </p:txBody>
      </p:sp>
      <p:sp>
        <p:nvSpPr>
          <p:cNvPr id="16" name="文本框 4"/>
          <p:cNvSpPr txBox="1"/>
          <p:nvPr/>
        </p:nvSpPr>
        <p:spPr>
          <a:xfrm>
            <a:off x="5122545" y="4269740"/>
            <a:ext cx="44430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20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Jetter" charset="0"/>
                <a:cs typeface="Jetter" charset="0"/>
                <a:sym typeface="+mn-lt"/>
              </a:rPr>
              <a:t>ascend the rank of King of glory</a:t>
            </a:r>
            <a:endParaRPr lang="en-US" altLang="zh-CN" sz="2400" dirty="0">
              <a:solidFill>
                <a:schemeClr val="bg1"/>
              </a:solidFill>
              <a:latin typeface="Jetter" charset="0"/>
              <a:cs typeface="Jetter" charset="0"/>
              <a:sym typeface="+mn-lt"/>
            </a:endParaRPr>
          </a:p>
        </p:txBody>
      </p:sp>
      <p:sp>
        <p:nvSpPr>
          <p:cNvPr id="18" name="文本框 4"/>
          <p:cNvSpPr txBox="1"/>
          <p:nvPr/>
        </p:nvSpPr>
        <p:spPr>
          <a:xfrm>
            <a:off x="5843905" y="22225"/>
            <a:ext cx="57823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200000"/>
              </a:lnSpc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Jetter" charset="0"/>
                <a:cs typeface="Jetter" charset="0"/>
                <a:sym typeface="+mn-lt"/>
              </a:rPr>
              <a:t>find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Jetter" charset="0"/>
                <a:cs typeface="Jetter" charset="0"/>
                <a:sym typeface="+mn-lt"/>
              </a:rPr>
              <a:t>your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Jetter" charset="0"/>
                <a:cs typeface="Jetter" charset="0"/>
                <a:sym typeface="+mn-lt"/>
              </a:rPr>
              <a:t> soul mate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Jetter" charset="0"/>
                <a:cs typeface="Jetter" charset="0"/>
                <a:sym typeface="+mn-lt"/>
              </a:rPr>
              <a:t>in your dream</a:t>
            </a:r>
            <a:r>
              <a:rPr lang="zh-CN" altLang="en-US" sz="2400" dirty="0">
                <a:latin typeface="Jetter" charset="0"/>
                <a:cs typeface="Jetter" charset="0"/>
                <a:sym typeface="+mn-lt"/>
              </a:rPr>
              <a:t> </a:t>
            </a:r>
            <a:endParaRPr lang="zh-CN" altLang="en-US" sz="2400" dirty="0">
              <a:latin typeface="Jetter" charset="0"/>
              <a:cs typeface="Jetter" charset="0"/>
              <a:sym typeface="+mn-lt"/>
            </a:endParaRPr>
          </a:p>
        </p:txBody>
      </p:sp>
      <p:sp>
        <p:nvSpPr>
          <p:cNvPr id="20" name="文本框 4"/>
          <p:cNvSpPr txBox="1"/>
          <p:nvPr/>
        </p:nvSpPr>
        <p:spPr>
          <a:xfrm>
            <a:off x="-10160" y="1030605"/>
            <a:ext cx="44831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20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Jetter" charset="0"/>
                <a:cs typeface="Jetter" charset="0"/>
                <a:sym typeface="+mn-lt"/>
              </a:rPr>
              <a:t>cooking alone for the </a:t>
            </a:r>
            <a:r>
              <a:rPr lang="en-US" altLang="zh-CN" sz="2400" dirty="0">
                <a:solidFill>
                  <a:schemeClr val="bg1"/>
                </a:solidFill>
                <a:latin typeface="Jetter" charset="0"/>
                <a:cs typeface="Jetter" charset="0"/>
                <a:sym typeface="+mn-lt"/>
              </a:rPr>
              <a:t>first time</a:t>
            </a:r>
            <a:endParaRPr lang="en-US" altLang="zh-CN" sz="2400" dirty="0">
              <a:solidFill>
                <a:schemeClr val="bg1"/>
              </a:solidFill>
              <a:latin typeface="Jetter" charset="0"/>
              <a:cs typeface="Jetter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 dir="r"/>
      </p:transition>
    </mc:Choice>
    <mc:Fallback>
      <p:transition spd="slow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2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0"/>
                            </p:stCondLst>
                            <p:childTnLst>
                              <p:par>
                                <p:cTn id="4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0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2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6" grpId="0" animBg="1"/>
      <p:bldP spid="10" grpId="0"/>
      <p:bldP spid="7" grpId="0" animBg="1"/>
      <p:bldP spid="11" grpId="0"/>
      <p:bldP spid="8" grpId="0" animBg="1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天空ppt 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-6350"/>
            <a:ext cx="12207240" cy="68668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14655" y="449580"/>
            <a:ext cx="11371580" cy="602170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374390" y="1950720"/>
            <a:ext cx="2616835" cy="2976880"/>
          </a:xfrm>
          <a:prstGeom prst="rect">
            <a:avLst/>
          </a:prstGeom>
          <a:noFill/>
          <a:ln w="19050">
            <a:solidFill>
              <a:srgbClr val="AAC8E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374390" y="1536065"/>
            <a:ext cx="2616835" cy="499110"/>
          </a:xfrm>
          <a:prstGeom prst="rect">
            <a:avLst/>
          </a:prstGeom>
          <a:solidFill>
            <a:srgbClr val="AAC8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287395" y="2343150"/>
            <a:ext cx="290449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>
                <a:solidFill>
                  <a:srgbClr val="7F7F7F"/>
                </a:solidFill>
                <a:latin typeface="+mn-ea"/>
                <a:cs typeface="+mn-ea"/>
              </a:rPr>
              <a:t>the plant grows well</a:t>
            </a:r>
            <a:endParaRPr lang="en-US" altLang="zh-CN">
              <a:solidFill>
                <a:srgbClr val="7F7F7F"/>
              </a:solidFill>
              <a:latin typeface="+mn-ea"/>
              <a:cs typeface="+mn-ea"/>
            </a:endParaRPr>
          </a:p>
          <a:p>
            <a:pPr algn="l"/>
            <a:endParaRPr lang="en-US" altLang="zh-CN">
              <a:solidFill>
                <a:srgbClr val="7F7F7F"/>
              </a:solidFill>
              <a:latin typeface="+mn-ea"/>
              <a:cs typeface="+mn-ea"/>
            </a:endParaRPr>
          </a:p>
          <a:p>
            <a:pPr algn="l"/>
            <a:endParaRPr lang="en-US" altLang="zh-CN">
              <a:solidFill>
                <a:srgbClr val="7F7F7F"/>
              </a:solidFill>
              <a:latin typeface="+mn-ea"/>
              <a:cs typeface="+mn-ea"/>
            </a:endParaRPr>
          </a:p>
          <a:p>
            <a:pPr algn="l"/>
            <a:r>
              <a:rPr lang="en-US" altLang="zh-CN">
                <a:solidFill>
                  <a:srgbClr val="7F7F7F"/>
                </a:solidFill>
                <a:latin typeface="+mn-ea"/>
                <a:cs typeface="+mn-ea"/>
              </a:rPr>
              <a:t>the cooking is delicious</a:t>
            </a:r>
            <a:endParaRPr lang="en-US" altLang="zh-CN">
              <a:solidFill>
                <a:srgbClr val="7F7F7F"/>
              </a:solidFill>
              <a:latin typeface="+mn-ea"/>
              <a:cs typeface="+mn-ea"/>
            </a:endParaRPr>
          </a:p>
          <a:p>
            <a:pPr algn="l"/>
            <a:endParaRPr lang="en-US" altLang="zh-CN">
              <a:solidFill>
                <a:srgbClr val="7F7F7F"/>
              </a:solidFill>
              <a:latin typeface="+mn-ea"/>
              <a:cs typeface="+mn-ea"/>
            </a:endParaRPr>
          </a:p>
          <a:p>
            <a:pPr algn="l"/>
            <a:endParaRPr lang="en-US" altLang="zh-CN">
              <a:solidFill>
                <a:srgbClr val="7F7F7F"/>
              </a:solidFill>
              <a:latin typeface="+mn-ea"/>
              <a:cs typeface="+mn-ea"/>
            </a:endParaRPr>
          </a:p>
          <a:p>
            <a:pPr algn="l"/>
            <a:r>
              <a:rPr lang="en-US" altLang="zh-CN">
                <a:solidFill>
                  <a:srgbClr val="7F7F7F"/>
                </a:solidFill>
                <a:latin typeface="+mn-ea"/>
                <a:cs typeface="+mn-ea"/>
              </a:rPr>
              <a:t>learn a skill</a:t>
            </a:r>
            <a:endParaRPr lang="en-US" altLang="zh-CN">
              <a:solidFill>
                <a:srgbClr val="7F7F7F"/>
              </a:solidFill>
              <a:latin typeface="+mn-ea"/>
              <a:cs typeface="+mn-ea"/>
            </a:endParaRPr>
          </a:p>
          <a:p>
            <a:pPr algn="l"/>
            <a:endParaRPr lang="en-US" altLang="zh-CN">
              <a:solidFill>
                <a:srgbClr val="7F7F7F"/>
              </a:solidFill>
              <a:latin typeface="+mn-ea"/>
              <a:cs typeface="+mn-ea"/>
            </a:endParaRPr>
          </a:p>
          <a:p>
            <a:pPr algn="l"/>
            <a:r>
              <a:rPr lang="en-US" altLang="zh-CN">
                <a:solidFill>
                  <a:srgbClr val="7F7F7F"/>
                </a:solidFill>
                <a:latin typeface="+mn-ea"/>
                <a:cs typeface="+mn-ea"/>
              </a:rPr>
              <a:t>……</a:t>
            </a:r>
            <a:endParaRPr lang="zh-CN" altLang="en-US">
              <a:solidFill>
                <a:srgbClr val="7F7F7F"/>
              </a:solidFill>
              <a:latin typeface="+mn-ea"/>
              <a:cs typeface="+mn-ea"/>
            </a:endParaRPr>
          </a:p>
          <a:p>
            <a:endParaRPr lang="zh-CN" altLang="en-US">
              <a:solidFill>
                <a:srgbClr val="7F7F7F"/>
              </a:solidFill>
              <a:latin typeface="+mn-ea"/>
              <a:cs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644255" y="1971675"/>
            <a:ext cx="2689860" cy="2976880"/>
          </a:xfrm>
          <a:prstGeom prst="rect">
            <a:avLst/>
          </a:prstGeom>
          <a:noFill/>
          <a:ln w="19050">
            <a:solidFill>
              <a:srgbClr val="AAC8E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643620" y="1537335"/>
            <a:ext cx="2690495" cy="440690"/>
          </a:xfrm>
          <a:prstGeom prst="rect">
            <a:avLst/>
          </a:prstGeom>
          <a:solidFill>
            <a:srgbClr val="AAC8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8700770" y="2343150"/>
            <a:ext cx="271653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>
                <a:solidFill>
                  <a:srgbClr val="7F7F7F"/>
                </a:solidFill>
                <a:latin typeface="+mn-ea"/>
                <a:cs typeface="+mn-ea"/>
              </a:rPr>
              <a:t>finish your homework before ddl</a:t>
            </a:r>
            <a:endParaRPr lang="en-US" altLang="zh-CN">
              <a:solidFill>
                <a:srgbClr val="7F7F7F"/>
              </a:solidFill>
              <a:latin typeface="+mn-ea"/>
              <a:cs typeface="+mn-ea"/>
            </a:endParaRPr>
          </a:p>
          <a:p>
            <a:pPr algn="l"/>
            <a:endParaRPr lang="en-US" altLang="zh-CN">
              <a:solidFill>
                <a:srgbClr val="7F7F7F"/>
              </a:solidFill>
              <a:latin typeface="+mn-ea"/>
              <a:cs typeface="+mn-ea"/>
            </a:endParaRPr>
          </a:p>
          <a:p>
            <a:pPr algn="l"/>
            <a:r>
              <a:rPr lang="en-US" altLang="zh-CN">
                <a:solidFill>
                  <a:srgbClr val="7F7F7F"/>
                </a:solidFill>
                <a:latin typeface="+mn-ea"/>
                <a:cs typeface="+mn-ea"/>
              </a:rPr>
              <a:t>run five kilometers in Chuanggao App a day</a:t>
            </a:r>
            <a:endParaRPr lang="en-US" altLang="zh-CN">
              <a:solidFill>
                <a:srgbClr val="7F7F7F"/>
              </a:solidFill>
              <a:latin typeface="+mn-ea"/>
              <a:cs typeface="+mn-ea"/>
            </a:endParaRPr>
          </a:p>
          <a:p>
            <a:pPr algn="l"/>
            <a:endParaRPr lang="en-US" altLang="zh-CN">
              <a:solidFill>
                <a:srgbClr val="7F7F7F"/>
              </a:solidFill>
              <a:latin typeface="+mn-ea"/>
              <a:cs typeface="+mn-ea"/>
            </a:endParaRPr>
          </a:p>
          <a:p>
            <a:pPr algn="l"/>
            <a:r>
              <a:rPr lang="en-US" altLang="zh-CN">
                <a:solidFill>
                  <a:srgbClr val="7F7F7F"/>
                </a:solidFill>
                <a:latin typeface="+mn-ea"/>
                <a:cs typeface="+mn-ea"/>
              </a:rPr>
              <a:t>make a organised plan</a:t>
            </a:r>
            <a:endParaRPr lang="en-US" altLang="zh-CN">
              <a:solidFill>
                <a:srgbClr val="7F7F7F"/>
              </a:solidFill>
              <a:latin typeface="+mn-ea"/>
              <a:cs typeface="+mn-ea"/>
            </a:endParaRPr>
          </a:p>
          <a:p>
            <a:pPr algn="l"/>
            <a:endParaRPr lang="en-US" altLang="zh-CN">
              <a:solidFill>
                <a:srgbClr val="7F7F7F"/>
              </a:solidFill>
              <a:latin typeface="+mn-ea"/>
              <a:cs typeface="+mn-ea"/>
            </a:endParaRPr>
          </a:p>
          <a:p>
            <a:pPr algn="l"/>
            <a:r>
              <a:rPr lang="en-US" altLang="zh-CN">
                <a:solidFill>
                  <a:srgbClr val="7F7F7F"/>
                </a:solidFill>
                <a:latin typeface="+mn-ea"/>
                <a:cs typeface="+mn-ea"/>
              </a:rPr>
              <a:t>……</a:t>
            </a:r>
            <a:endParaRPr lang="zh-CN" altLang="en-US">
              <a:solidFill>
                <a:srgbClr val="7F7F7F"/>
              </a:solidFill>
              <a:latin typeface="+mn-ea"/>
              <a:cs typeface="+mn-ea"/>
            </a:endParaRPr>
          </a:p>
        </p:txBody>
      </p:sp>
      <p:pic>
        <p:nvPicPr>
          <p:cNvPr id="18" name="图片 17" descr="Nipic_26746481_20190228092729582863 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505" y="1536700"/>
            <a:ext cx="2571750" cy="341185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80" y="1536700"/>
            <a:ext cx="2558415" cy="33902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25170" y="580390"/>
            <a:ext cx="81838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gradFill>
                  <a:gsLst>
                    <a:gs pos="0">
                      <a:srgbClr val="99A3B0"/>
                    </a:gs>
                    <a:gs pos="100000">
                      <a:srgbClr val="505358"/>
                    </a:gs>
                  </a:gsLst>
                  <a:lin scaled="1"/>
                </a:gradFill>
                <a:latin typeface="YESorNO" panose="02070504070706020300" charset="0"/>
                <a:ea typeface="方正苏新诗柳楷简体" panose="02000000000000000000" charset="-122"/>
                <a:cs typeface="YESorNO" panose="02070504070706020300" charset="0"/>
              </a:rPr>
              <a:t>Now,s</a:t>
            </a:r>
            <a:r>
              <a:rPr lang="en-US" altLang="zh-CN" sz="4000">
                <a:gradFill>
                  <a:gsLst>
                    <a:gs pos="0">
                      <a:srgbClr val="99A3B0"/>
                    </a:gs>
                    <a:gs pos="100000">
                      <a:srgbClr val="505358"/>
                    </a:gs>
                  </a:gsLst>
                  <a:lin scaled="1"/>
                </a:gradFill>
                <a:latin typeface="YESorNO" panose="02070504070706020300" charset="0"/>
                <a:ea typeface="方正苏新诗柳楷简体" panose="02000000000000000000" charset="-122"/>
                <a:cs typeface="YESorNO" panose="02070504070706020300" charset="0"/>
              </a:rPr>
              <a:t>hare a successful experience</a:t>
            </a:r>
            <a:endParaRPr lang="en-US" altLang="zh-CN" sz="4000">
              <a:gradFill>
                <a:gsLst>
                  <a:gs pos="0">
                    <a:srgbClr val="99A3B0"/>
                  </a:gs>
                  <a:gs pos="100000">
                    <a:srgbClr val="505358"/>
                  </a:gs>
                </a:gsLst>
                <a:lin scaled="1"/>
              </a:gradFill>
              <a:latin typeface="YESorNO" panose="02070504070706020300" charset="0"/>
              <a:ea typeface="方正苏新诗柳楷简体" panose="02000000000000000000" charset="-122"/>
              <a:cs typeface="YESorNO" panose="02070504070706020300" charset="0"/>
            </a:endParaRPr>
          </a:p>
        </p:txBody>
      </p:sp>
      <p:sp>
        <p:nvSpPr>
          <p:cNvPr id="3" name="PA-文本框 3"/>
          <p:cNvSpPr txBox="1"/>
          <p:nvPr/>
        </p:nvSpPr>
        <p:spPr>
          <a:xfrm>
            <a:off x="3374390" y="1609725"/>
            <a:ext cx="2510155" cy="368300"/>
          </a:xfrm>
          <a:prstGeom prst="rect">
            <a:avLst/>
          </a:prstGeom>
          <a:noFill/>
        </p:spPr>
        <p:txBody>
          <a:bodyPr vert="horz" wrap="square" rtlCol="0" anchor="t">
            <a:noAutofit/>
          </a:bodyPr>
          <a:p>
            <a:pPr lvl="0" algn="dist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latin typeface="+mn-ea"/>
                <a:sym typeface="+mn-ea"/>
              </a:rPr>
              <a:t>maybe ……</a:t>
            </a:r>
            <a:endParaRPr lang="en-US" altLang="zh-CN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6" name="PA-文本框 3"/>
          <p:cNvSpPr txBox="1"/>
          <p:nvPr/>
        </p:nvSpPr>
        <p:spPr>
          <a:xfrm>
            <a:off x="8700770" y="1537335"/>
            <a:ext cx="2623185" cy="395605"/>
          </a:xfrm>
          <a:prstGeom prst="rect">
            <a:avLst/>
          </a:prstGeom>
          <a:noFill/>
        </p:spPr>
        <p:txBody>
          <a:bodyPr vert="horz" wrap="square" rtlCol="0" anchor="t">
            <a:noAutofit/>
          </a:bodyPr>
          <a:p>
            <a:pPr lvl="0" algn="dist">
              <a:lnSpc>
                <a:spcPct val="110000"/>
              </a:lnSpc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latin typeface="+mn-ea"/>
                <a:sym typeface="+mn-ea"/>
              </a:rPr>
              <a:t>maybe……</a:t>
            </a:r>
            <a:endParaRPr lang="en-US" altLang="zh-CN">
              <a:solidFill>
                <a:schemeClr val="bg1"/>
              </a:solidFill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0" presetClass="entr" presetSubtype="0" decel="7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855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" dur="998" fill="hold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998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500000" y="50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31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02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02"/>
                            </p:stCondLst>
                            <p:childTnLst>
                              <p:par>
                                <p:cTn id="37" presetID="0" presetClass="entr" presetSubtype="0" decel="7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855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1" dur="998" fill="hold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998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500000" y="50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43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802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802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802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802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802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802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802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802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1802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 uiExpand="1"/>
      <p:bldP spid="14" grpId="0" animBg="1"/>
      <p:bldP spid="15" grpId="0" animBg="1"/>
      <p:bldP spid="3" grpId="0"/>
      <p:bldP spid="6" grpId="0"/>
    </p:bldLst>
  </p:timing>
</p:sld>
</file>

<file path=ppt/tags/tag1.xml><?xml version="1.0" encoding="utf-8"?>
<p:tagLst xmlns:p="http://schemas.openxmlformats.org/presentationml/2006/main">
  <p:tag name="KSO_WM_UNIT_DIAGRAM_MODELTYPE" val="dynamicNum"/>
  <p:tag name="KSO_WM_BEAUTIFY_FLAG" val="#wm#"/>
  <p:tag name="KSO_WM_UNIT_TYPE" val="ζ_h_f"/>
  <p:tag name="KSO_WM_UNIT_DYNAMIC_NUM_END" val="1"/>
  <p:tag name="KSO_WM_UNIT_INDEX" val="1633854319451_1_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9"/>
  <p:tag name="KSO_WM_UNIT_ID" val="diagram20201662_2*r_i*1_9"/>
  <p:tag name="KSO_WM_TEMPLATE_CATEGORY" val="diagram"/>
  <p:tag name="KSO_WM_TEMPLATE_INDEX" val="20201662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DIAGRAM_CONTRAST_TITLE_CNT" val="2"/>
  <p:tag name="KSO_WM_UNIT_DIAGRAM_DIMENSION_TITLE_CNT" val="2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10"/>
  <p:tag name="KSO_WM_UNIT_ID" val="diagram20201662_2*r_i*1_10"/>
  <p:tag name="KSO_WM_TEMPLATE_CATEGORY" val="diagram"/>
  <p:tag name="KSO_WM_TEMPLATE_INDEX" val="20201662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DIAGRAM_CONTRAST_TITLE_CNT" val="2"/>
  <p:tag name="KSO_WM_UNIT_DIAGRAM_DIMENSION_TITLE_CNT" val="2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11"/>
  <p:tag name="KSO_WM_UNIT_ID" val="diagram20201662_2*r_i*1_11"/>
  <p:tag name="KSO_WM_TEMPLATE_CATEGORY" val="diagram"/>
  <p:tag name="KSO_WM_TEMPLATE_INDEX" val="20201662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DIAGRAM_CONTRAST_TITLE_CNT" val="2"/>
  <p:tag name="KSO_WM_UNIT_DIAGRAM_DIMENSION_TITLE_CNT" val="2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12"/>
  <p:tag name="KSO_WM_UNIT_ID" val="diagram20201662_2*r_i*1_12"/>
  <p:tag name="KSO_WM_TEMPLATE_CATEGORY" val="diagram"/>
  <p:tag name="KSO_WM_TEMPLATE_INDEX" val="20201662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DIAGRAM_CONTRAST_TITLE_CNT" val="2"/>
  <p:tag name="KSO_WM_UNIT_DIAGRAM_DIMENSION_TITLE_CNT" val="2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13"/>
  <p:tag name="KSO_WM_UNIT_ID" val="diagram20201662_2*r_i*1_13"/>
  <p:tag name="KSO_WM_TEMPLATE_CATEGORY" val="diagram"/>
  <p:tag name="KSO_WM_TEMPLATE_INDEX" val="20201662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DIAGRAM_CONTRAST_TITLE_CNT" val="2"/>
  <p:tag name="KSO_WM_UNIT_DIAGRAM_DIMENSION_TITLE_CNT" val="2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14"/>
  <p:tag name="KSO_WM_UNIT_ID" val="diagram20201662_2*r_i*1_14"/>
  <p:tag name="KSO_WM_TEMPLATE_CATEGORY" val="diagram"/>
  <p:tag name="KSO_WM_TEMPLATE_INDEX" val="20201662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DIAGRAM_CONTRAST_TITLE_CNT" val="2"/>
  <p:tag name="KSO_WM_UNIT_DIAGRAM_DIMENSION_TITLE_CNT" val="2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15"/>
  <p:tag name="KSO_WM_UNIT_ID" val="diagram20201662_2*r_i*1_15"/>
  <p:tag name="KSO_WM_TEMPLATE_CATEGORY" val="diagram"/>
  <p:tag name="KSO_WM_TEMPLATE_INDEX" val="20201662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DIAGRAM_CONTRAST_TITLE_CNT" val="2"/>
  <p:tag name="KSO_WM_UNIT_DIAGRAM_DIMENSION_TITLE_CNT" val="2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16"/>
  <p:tag name="KSO_WM_UNIT_ID" val="diagram20201662_2*r_i*1_16"/>
  <p:tag name="KSO_WM_TEMPLATE_CATEGORY" val="diagram"/>
  <p:tag name="KSO_WM_TEMPLATE_INDEX" val="20201662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DIAGRAM_CONTRAST_TITLE_CNT" val="2"/>
  <p:tag name="KSO_WM_UNIT_DIAGRAM_DIMENSION_TITLE_CNT" val="2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17"/>
  <p:tag name="KSO_WM_UNIT_ID" val="diagram20201662_2*r_i*1_17"/>
  <p:tag name="KSO_WM_TEMPLATE_CATEGORY" val="diagram"/>
  <p:tag name="KSO_WM_TEMPLATE_INDEX" val="20201662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DIAGRAM_CONTRAST_TITLE_CNT" val="2"/>
  <p:tag name="KSO_WM_UNIT_DIAGRAM_DIMENSION_TITLE_CNT" val="2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18"/>
  <p:tag name="KSO_WM_UNIT_ID" val="diagram20201662_2*r_i*1_18"/>
  <p:tag name="KSO_WM_TEMPLATE_CATEGORY" val="diagram"/>
  <p:tag name="KSO_WM_TEMPLATE_INDEX" val="20201662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DIAGRAM_CONTRAST_TITLE_CNT" val="2"/>
  <p:tag name="KSO_WM_UNIT_DIAGRAM_DIMENSION_TITLE_CNT" val="2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1"/>
  <p:tag name="KSO_WM_UNIT_ID" val="diagram20201662_2*r_i*1_1"/>
  <p:tag name="KSO_WM_TEMPLATE_CATEGORY" val="diagram"/>
  <p:tag name="KSO_WM_TEMPLATE_INDEX" val="20201662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DIAGRAM_CONTRAST_TITLE_CNT" val="2"/>
  <p:tag name="KSO_WM_UNIT_DIAGRAM_DIMENSION_TITLE_CNT" val="2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  <p:tag name="KSO_WM_UNIT_DIAGRAM_SCHEMECOLOR_ID" val="0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19"/>
  <p:tag name="KSO_WM_UNIT_ID" val="diagram20201662_2*r_i*1_19"/>
  <p:tag name="KSO_WM_TEMPLATE_CATEGORY" val="diagram"/>
  <p:tag name="KSO_WM_TEMPLATE_INDEX" val="20201662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DIAGRAM_CONTRAST_TITLE_CNT" val="2"/>
  <p:tag name="KSO_WM_UNIT_DIAGRAM_DIMENSION_TITLE_CNT" val="2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20"/>
  <p:tag name="KSO_WM_UNIT_ID" val="diagram20201662_2*r_i*1_20"/>
  <p:tag name="KSO_WM_TEMPLATE_CATEGORY" val="diagram"/>
  <p:tag name="KSO_WM_TEMPLATE_INDEX" val="20201662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DIAGRAM_CONTRAST_TITLE_CNT" val="2"/>
  <p:tag name="KSO_WM_UNIT_DIAGRAM_DIMENSION_TITLE_CNT" val="2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21"/>
  <p:tag name="KSO_WM_UNIT_ID" val="diagram20201662_2*r_i*1_21"/>
  <p:tag name="KSO_WM_TEMPLATE_CATEGORY" val="diagram"/>
  <p:tag name="KSO_WM_TEMPLATE_INDEX" val="20201662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DIAGRAM_CONTRAST_TITLE_CNT" val="2"/>
  <p:tag name="KSO_WM_UNIT_DIAGRAM_DIMENSION_TITLE_CNT" val="2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22"/>
  <p:tag name="KSO_WM_UNIT_ID" val="diagram20201662_2*r_i*1_22"/>
  <p:tag name="KSO_WM_TEMPLATE_CATEGORY" val="diagram"/>
  <p:tag name="KSO_WM_TEMPLATE_INDEX" val="20201662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DIAGRAM_CONTRAST_TITLE_CNT" val="2"/>
  <p:tag name="KSO_WM_UNIT_DIAGRAM_DIMENSION_TITLE_CNT" val="2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23"/>
  <p:tag name="KSO_WM_UNIT_ID" val="diagram20201662_2*r_i*1_23"/>
  <p:tag name="KSO_WM_TEMPLATE_CATEGORY" val="diagram"/>
  <p:tag name="KSO_WM_TEMPLATE_INDEX" val="20201662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DIAGRAM_CONTRAST_TITLE_CNT" val="2"/>
  <p:tag name="KSO_WM_UNIT_DIAGRAM_DIMENSION_TITLE_CNT" val="2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24"/>
  <p:tag name="KSO_WM_UNIT_ID" val="diagram20201662_2*r_i*1_24"/>
  <p:tag name="KSO_WM_TEMPLATE_CATEGORY" val="diagram"/>
  <p:tag name="KSO_WM_TEMPLATE_INDEX" val="20201662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DIAGRAM_CONTRAST_TITLE_CNT" val="2"/>
  <p:tag name="KSO_WM_UNIT_DIAGRAM_DIMENSION_TITLE_CNT" val="2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25"/>
  <p:tag name="KSO_WM_UNIT_ID" val="diagram20201662_2*r_i*1_25"/>
  <p:tag name="KSO_WM_TEMPLATE_CATEGORY" val="diagram"/>
  <p:tag name="KSO_WM_TEMPLATE_INDEX" val="20201662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DIAGRAM_CONTRAST_TITLE_CNT" val="2"/>
  <p:tag name="KSO_WM_UNIT_DIAGRAM_DIMENSION_TITLE_CNT" val="2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26"/>
  <p:tag name="KSO_WM_UNIT_ID" val="diagram20201662_2*r_i*1_26"/>
  <p:tag name="KSO_WM_TEMPLATE_CATEGORY" val="diagram"/>
  <p:tag name="KSO_WM_TEMPLATE_INDEX" val="20201662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DIAGRAM_CONTRAST_TITLE_CNT" val="2"/>
  <p:tag name="KSO_WM_UNIT_DIAGRAM_DIMENSION_TITLE_CNT" val="2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27"/>
  <p:tag name="KSO_WM_UNIT_ID" val="diagram20201662_2*r_i*1_27"/>
  <p:tag name="KSO_WM_TEMPLATE_CATEGORY" val="diagram"/>
  <p:tag name="KSO_WM_TEMPLATE_INDEX" val="20201662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DIAGRAM_CONTRAST_TITLE_CNT" val="2"/>
  <p:tag name="KSO_WM_UNIT_DIAGRAM_DIMENSION_TITLE_CNT" val="2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28"/>
  <p:tag name="KSO_WM_UNIT_ID" val="diagram20201662_2*r_i*1_28"/>
  <p:tag name="KSO_WM_TEMPLATE_CATEGORY" val="diagram"/>
  <p:tag name="KSO_WM_TEMPLATE_INDEX" val="20201662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DIAGRAM_CONTRAST_TITLE_CNT" val="2"/>
  <p:tag name="KSO_WM_UNIT_DIAGRAM_DIMENSION_TITLE_CNT" val="2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2"/>
  <p:tag name="KSO_WM_UNIT_ID" val="diagram20201662_2*r_i*1_2"/>
  <p:tag name="KSO_WM_TEMPLATE_CATEGORY" val="diagram"/>
  <p:tag name="KSO_WM_TEMPLATE_INDEX" val="20201662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DIAGRAM_CONTRAST_TITLE_CNT" val="2"/>
  <p:tag name="KSO_WM_UNIT_DIAGRAM_DIMENSION_TITLE_CNT" val="2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  <p:tag name="KSO_WM_UNIT_DIAGRAM_SCHEMECOLOR_ID" val="0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29"/>
  <p:tag name="KSO_WM_UNIT_ID" val="diagram20201662_2*r_i*1_29"/>
  <p:tag name="KSO_WM_TEMPLATE_CATEGORY" val="diagram"/>
  <p:tag name="KSO_WM_TEMPLATE_INDEX" val="20201662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DIAGRAM_CONTRAST_TITLE_CNT" val="2"/>
  <p:tag name="KSO_WM_UNIT_DIAGRAM_DIMENSION_TITLE_CNT" val="2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30"/>
  <p:tag name="KSO_WM_UNIT_ID" val="diagram20201662_2*r_i*1_30"/>
  <p:tag name="KSO_WM_TEMPLATE_CATEGORY" val="diagram"/>
  <p:tag name="KSO_WM_TEMPLATE_INDEX" val="20201662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DIAGRAM_CONTRAST_TITLE_CNT" val="2"/>
  <p:tag name="KSO_WM_UNIT_DIAGRAM_DIMENSION_TITLE_CNT" val="2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31"/>
  <p:tag name="KSO_WM_UNIT_ID" val="diagram20201662_2*r_i*1_31"/>
  <p:tag name="KSO_WM_TEMPLATE_CATEGORY" val="diagram"/>
  <p:tag name="KSO_WM_TEMPLATE_INDEX" val="20201662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DIAGRAM_CONTRAST_TITLE_CNT" val="2"/>
  <p:tag name="KSO_WM_UNIT_DIAGRAM_DIMENSION_TITLE_CNT" val="2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32"/>
  <p:tag name="KSO_WM_UNIT_ID" val="diagram20201662_2*r_i*1_32"/>
  <p:tag name="KSO_WM_TEMPLATE_CATEGORY" val="diagram"/>
  <p:tag name="KSO_WM_TEMPLATE_INDEX" val="20201662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DIAGRAM_CONTRAST_TITLE_CNT" val="2"/>
  <p:tag name="KSO_WM_UNIT_DIAGRAM_DIMENSION_TITLE_CNT" val="2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33"/>
  <p:tag name="KSO_WM_UNIT_ID" val="diagram20201662_2*r_i*1_33"/>
  <p:tag name="KSO_WM_TEMPLATE_CATEGORY" val="diagram"/>
  <p:tag name="KSO_WM_TEMPLATE_INDEX" val="20201662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DIAGRAM_CONTRAST_TITLE_CNT" val="2"/>
  <p:tag name="KSO_WM_UNIT_DIAGRAM_DIMENSION_TITLE_CNT" val="2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34"/>
  <p:tag name="KSO_WM_UNIT_ID" val="diagram20201662_2*r_i*1_34"/>
  <p:tag name="KSO_WM_TEMPLATE_CATEGORY" val="diagram"/>
  <p:tag name="KSO_WM_TEMPLATE_INDEX" val="20201662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DIAGRAM_CONTRAST_TITLE_CNT" val="2"/>
  <p:tag name="KSO_WM_UNIT_DIAGRAM_DIMENSION_TITLE_CNT" val="2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35"/>
  <p:tag name="KSO_WM_UNIT_ID" val="diagram20201662_2*r_i*1_35"/>
  <p:tag name="KSO_WM_TEMPLATE_CATEGORY" val="diagram"/>
  <p:tag name="KSO_WM_TEMPLATE_INDEX" val="20201662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DIAGRAM_CONTRAST_TITLE_CNT" val="2"/>
  <p:tag name="KSO_WM_UNIT_DIAGRAM_DIMENSION_TITLE_CNT" val="2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36"/>
  <p:tag name="KSO_WM_UNIT_ID" val="diagram20201662_2*r_i*1_36"/>
  <p:tag name="KSO_WM_TEMPLATE_CATEGORY" val="diagram"/>
  <p:tag name="KSO_WM_TEMPLATE_INDEX" val="20201662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DIAGRAM_CONTRAST_TITLE_CNT" val="2"/>
  <p:tag name="KSO_WM_UNIT_DIAGRAM_DIMENSION_TITLE_CNT" val="2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37"/>
  <p:tag name="KSO_WM_UNIT_ID" val="diagram20201662_2*r_i*1_37"/>
  <p:tag name="KSO_WM_TEMPLATE_CATEGORY" val="diagram"/>
  <p:tag name="KSO_WM_TEMPLATE_INDEX" val="20201662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DIAGRAM_CONTRAST_TITLE_CNT" val="2"/>
  <p:tag name="KSO_WM_UNIT_DIAGRAM_DIMENSION_TITLE_CNT" val="2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38"/>
  <p:tag name="KSO_WM_UNIT_ID" val="diagram20201662_2*r_i*1_38"/>
  <p:tag name="KSO_WM_TEMPLATE_CATEGORY" val="diagram"/>
  <p:tag name="KSO_WM_TEMPLATE_INDEX" val="20201662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DIAGRAM_CONTRAST_TITLE_CNT" val="2"/>
  <p:tag name="KSO_WM_UNIT_DIAGRAM_DIMENSION_TITLE_CNT" val="2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3"/>
  <p:tag name="KSO_WM_UNIT_ID" val="diagram20201662_2*r_i*1_3"/>
  <p:tag name="KSO_WM_TEMPLATE_CATEGORY" val="diagram"/>
  <p:tag name="KSO_WM_TEMPLATE_INDEX" val="20201662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DIAGRAM_CONTRAST_TITLE_CNT" val="2"/>
  <p:tag name="KSO_WM_UNIT_DIAGRAM_DIMENSION_TITLE_CNT" val="2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  <p:tag name="KSO_WM_UNIT_DIAGRAM_SCHEMECOLOR_ID" val="0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39"/>
  <p:tag name="KSO_WM_UNIT_ID" val="diagram20201662_2*r_i*1_39"/>
  <p:tag name="KSO_WM_TEMPLATE_CATEGORY" val="diagram"/>
  <p:tag name="KSO_WM_TEMPLATE_INDEX" val="20201662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DIAGRAM_CONTRAST_TITLE_CNT" val="2"/>
  <p:tag name="KSO_WM_UNIT_DIAGRAM_DIMENSION_TITLE_CNT" val="2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40"/>
  <p:tag name="KSO_WM_UNIT_ID" val="diagram20201662_2*r_i*1_40"/>
  <p:tag name="KSO_WM_TEMPLATE_CATEGORY" val="diagram"/>
  <p:tag name="KSO_WM_TEMPLATE_INDEX" val="20201662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DIAGRAM_CONTRAST_TITLE_CNT" val="2"/>
  <p:tag name="KSO_WM_UNIT_DIAGRAM_DIMENSION_TITLE_CNT" val="2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41"/>
  <p:tag name="KSO_WM_UNIT_ID" val="diagram20201662_2*r_i*1_41"/>
  <p:tag name="KSO_WM_TEMPLATE_CATEGORY" val="diagram"/>
  <p:tag name="KSO_WM_TEMPLATE_INDEX" val="20201662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DIAGRAM_CONTRAST_TITLE_CNT" val="2"/>
  <p:tag name="KSO_WM_UNIT_DIAGRAM_DIMENSION_TITLE_CNT" val="2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42"/>
  <p:tag name="KSO_WM_UNIT_ID" val="diagram20201662_2*r_i*1_42"/>
  <p:tag name="KSO_WM_TEMPLATE_CATEGORY" val="diagram"/>
  <p:tag name="KSO_WM_TEMPLATE_INDEX" val="20201662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DIAGRAM_CONTRAST_TITLE_CNT" val="2"/>
  <p:tag name="KSO_WM_UNIT_DIAGRAM_DIMENSION_TITLE_CNT" val="2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43"/>
  <p:tag name="KSO_WM_UNIT_ID" val="diagram20201662_2*r_i*1_43"/>
  <p:tag name="KSO_WM_TEMPLATE_CATEGORY" val="diagram"/>
  <p:tag name="KSO_WM_TEMPLATE_INDEX" val="20201662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DIAGRAM_CONTRAST_TITLE_CNT" val="2"/>
  <p:tag name="KSO_WM_UNIT_DIAGRAM_DIMENSION_TITLE_CNT" val="2"/>
  <p:tag name="KSO_WM_UNIT_FILL_FORE_SCHEMECOLOR_INDEX" val="13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44"/>
  <p:tag name="KSO_WM_UNIT_ID" val="diagram20201662_2*r_i*1_44"/>
  <p:tag name="KSO_WM_TEMPLATE_CATEGORY" val="diagram"/>
  <p:tag name="KSO_WM_TEMPLATE_INDEX" val="20201662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DIAGRAM_CONTRAST_TITLE_CNT" val="2"/>
  <p:tag name="KSO_WM_UNIT_DIAGRAM_DIMENSION_TITLE_CNT" val="2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45"/>
  <p:tag name="KSO_WM_UNIT_ID" val="diagram20201662_2*r_i*1_45"/>
  <p:tag name="KSO_WM_TEMPLATE_CATEGORY" val="diagram"/>
  <p:tag name="KSO_WM_TEMPLATE_INDEX" val="20201662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DIAGRAM_CONTRAST_TITLE_CNT" val="2"/>
  <p:tag name="KSO_WM_UNIT_DIAGRAM_DIMENSION_TITLE_CNT" val="2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47.xml><?xml version="1.0" encoding="utf-8"?>
<p:tagLst xmlns:p="http://schemas.openxmlformats.org/presentationml/2006/main">
  <p:tag name="KSO_WM_UNIT_VALUE" val="16"/>
  <p:tag name="KSO_WM_UNIT_HIGHLIGHT" val="0"/>
  <p:tag name="KSO_WM_UNIT_COMPATIBLE" val="0"/>
  <p:tag name="KSO_WM_DIAGRAM_GROUP_CODE" val="r1-1"/>
  <p:tag name="KSO_WM_UNIT_TYPE" val="r_t"/>
  <p:tag name="KSO_WM_UNIT_INDEX" val="1_1"/>
  <p:tag name="KSO_WM_UNIT_ID" val="diagram20201662_2*r_t*1_1"/>
  <p:tag name="KSO_WM_TEMPLATE_CATEGORY" val="diagram"/>
  <p:tag name="KSO_WM_TEMPLATE_INDEX" val="20201662"/>
  <p:tag name="KSO_WM_UNIT_LAYERLEVEL" val="1_1"/>
  <p:tag name="KSO_WM_TAG_VERSION" val="1.0"/>
  <p:tag name="KSO_WM_BEAUTIFY_FLAG" val="#wm#"/>
  <p:tag name="KSO_WM_UNIT_PRESET_TEXT" val="单击此处添加标题"/>
  <p:tag name="KSO_WM_UNIT_NOCLEAR" val="0"/>
  <p:tag name="KSO_WM_UNIT_DIAGRAM_ISNUMVISUAL" val="0"/>
  <p:tag name="KSO_WM_UNIT_DIAGRAM_ISREFERUNIT" val="0"/>
  <p:tag name="KSO_WM_UNIT_DIAGRAM_CONTRAST_TITLE_CNT" val="2"/>
  <p:tag name="KSO_WM_UNIT_DIAGRAM_DIMENSION_TITLE_CNT" val="2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  <p:tag name="KSO_WM_UNIT_DIAGRAM_SCHEMECOLOR_ID" val="0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46"/>
  <p:tag name="KSO_WM_UNIT_ID" val="diagram20201662_2*r_i*1_46"/>
  <p:tag name="KSO_WM_TEMPLATE_CATEGORY" val="diagram"/>
  <p:tag name="KSO_WM_TEMPLATE_INDEX" val="20201662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DIAGRAM_CONTRAST_TITLE_CNT" val="2"/>
  <p:tag name="KSO_WM_UNIT_DIAGRAM_DIMENSION_TITLE_CNT" val="2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49.xml><?xml version="1.0" encoding="utf-8"?>
<p:tagLst xmlns:p="http://schemas.openxmlformats.org/presentationml/2006/main">
  <p:tag name="KSO_WM_UNIT_VALUE" val="46"/>
  <p:tag name="KSO_WM_UNIT_HIGHLIGHT" val="0"/>
  <p:tag name="KSO_WM_UNIT_COMPATIBLE" val="0"/>
  <p:tag name="KSO_WM_DIAGRAM_GROUP_CODE" val="r1-1"/>
  <p:tag name="KSO_WM_UNIT_TYPE" val="r_v"/>
  <p:tag name="KSO_WM_UNIT_INDEX" val="1_3"/>
  <p:tag name="KSO_WM_UNIT_ID" val="diagram20201662_2*r_v*1_3"/>
  <p:tag name="KSO_WM_TEMPLATE_CATEGORY" val="diagram"/>
  <p:tag name="KSO_WM_TEMPLATE_INDEX" val="20201662"/>
  <p:tag name="KSO_WM_UNIT_LAYERLEVEL" val="1_1"/>
  <p:tag name="KSO_WM_TAG_VERSION" val="1.0"/>
  <p:tag name="KSO_WM_BEAUTIFY_FLAG" val="#wm#"/>
  <p:tag name="KSO_WM_UNIT_PRESET_TEXT" val="单击此处添加文本具体内容，简明扼要的阐述您的观点。"/>
  <p:tag name="KSO_WM_UNIT_NOCLEAR" val="0"/>
  <p:tag name="KSO_WM_UNIT_DIAGRAM_ISNUMVISUAL" val="0"/>
  <p:tag name="KSO_WM_UNIT_DIAGRAM_ISREFERUNIT" val="0"/>
  <p:tag name="KSO_WM_UNIT_DIAGRAM_CONTRAST_TITLE_CNT" val="2"/>
  <p:tag name="KSO_WM_UNIT_DIAGRAM_DIMENSION_TITLE_CNT" val="2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4"/>
  <p:tag name="KSO_WM_UNIT_ID" val="diagram20201662_2*r_i*1_4"/>
  <p:tag name="KSO_WM_TEMPLATE_CATEGORY" val="diagram"/>
  <p:tag name="KSO_WM_TEMPLATE_INDEX" val="20201662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DIAGRAM_CONTRAST_TITLE_CNT" val="2"/>
  <p:tag name="KSO_WM_UNIT_DIAGRAM_DIMENSION_TITLE_CNT" val="2"/>
  <p:tag name="KSO_WM_UNIT_FILL_FORE_SCHEMECOLOR_INDEX" val="16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50.xml><?xml version="1.0" encoding="utf-8"?>
<p:tagLst xmlns:p="http://schemas.openxmlformats.org/presentationml/2006/main">
  <p:tag name="KSO_WM_UNIT_VALUE" val="16"/>
  <p:tag name="KSO_WM_UNIT_HIGHLIGHT" val="0"/>
  <p:tag name="KSO_WM_UNIT_COMPATIBLE" val="0"/>
  <p:tag name="KSO_WM_DIAGRAM_GROUP_CODE" val="r1-1"/>
  <p:tag name="KSO_WM_UNIT_TYPE" val="r_t"/>
  <p:tag name="KSO_WM_UNIT_INDEX" val="1_2"/>
  <p:tag name="KSO_WM_UNIT_ID" val="diagram20201662_2*r_t*1_2"/>
  <p:tag name="KSO_WM_TEMPLATE_CATEGORY" val="diagram"/>
  <p:tag name="KSO_WM_TEMPLATE_INDEX" val="20201662"/>
  <p:tag name="KSO_WM_UNIT_LAYERLEVEL" val="1_1"/>
  <p:tag name="KSO_WM_TAG_VERSION" val="1.0"/>
  <p:tag name="KSO_WM_BEAUTIFY_FLAG" val="#wm#"/>
  <p:tag name="KSO_WM_UNIT_PRESET_TEXT" val="单击此处添加标题"/>
  <p:tag name="KSO_WM_UNIT_NOCLEAR" val="0"/>
  <p:tag name="KSO_WM_UNIT_DIAGRAM_ISNUMVISUAL" val="0"/>
  <p:tag name="KSO_WM_UNIT_DIAGRAM_ISREFERUNIT" val="0"/>
  <p:tag name="KSO_WM_UNIT_DIAGRAM_CONTRAST_TITLE_CNT" val="2"/>
  <p:tag name="KSO_WM_UNIT_DIAGRAM_DIMENSION_TITLE_CNT" val="2"/>
  <p:tag name="KSO_WM_UNIT_FILL_FORE_SCHEMECOLOR_INDEX" val="10"/>
  <p:tag name="KSO_WM_UNIT_FILL_TYPE" val="1"/>
  <p:tag name="KSO_WM_UNIT_TEXT_FILL_FORE_SCHEMECOLOR_INDEX" val="14"/>
  <p:tag name="KSO_WM_UNIT_TEXT_FILL_TYPE" val="1"/>
  <p:tag name="KSO_WM_UNIT_USESOURCEFORMAT_APPLY" val="1"/>
  <p:tag name="KSO_WM_UNIT_DIAGRAM_SCHEMECOLOR_ID" val="0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47"/>
  <p:tag name="KSO_WM_UNIT_ID" val="diagram20201662_2*r_i*1_47"/>
  <p:tag name="KSO_WM_TEMPLATE_CATEGORY" val="diagram"/>
  <p:tag name="KSO_WM_TEMPLATE_INDEX" val="20201662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DIAGRAM_CONTRAST_TITLE_CNT" val="2"/>
  <p:tag name="KSO_WM_UNIT_DIAGRAM_DIMENSION_TITLE_CNT" val="2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v"/>
  <p:tag name="KSO_WM_UNIT_INDEX" val="1_4"/>
  <p:tag name="KSO_WM_UNIT_ID" val="diagram20201662_2*r_v*1_4"/>
  <p:tag name="KSO_WM_TEMPLATE_CATEGORY" val="diagram"/>
  <p:tag name="KSO_WM_TEMPLATE_INDEX" val="20201662"/>
  <p:tag name="KSO_WM_UNIT_LAYERLEVEL" val="1_1"/>
  <p:tag name="KSO_WM_TAG_VERSION" val="1.0"/>
  <p:tag name="KSO_WM_BEAUTIFY_FLAG" val="#wm#"/>
  <p:tag name="KSO_WM_UNIT_PRESET_TEXT" val="单击此处添加文本具体内容，简明扼要的阐述您的观点。"/>
  <p:tag name="KSO_WM_UNIT_VALUE" val="46"/>
  <p:tag name="KSO_WM_UNIT_NOCLEAR" val="0"/>
  <p:tag name="KSO_WM_UNIT_DIAGRAM_ISNUMVISUAL" val="0"/>
  <p:tag name="KSO_WM_UNIT_DIAGRAM_ISREFERUNIT" val="0"/>
  <p:tag name="KSO_WM_UNIT_DIAGRAM_CONTRAST_TITLE_CNT" val="2"/>
  <p:tag name="KSO_WM_UNIT_DIAGRAM_DIMENSION_TITLE_CNT" val="2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v"/>
  <p:tag name="KSO_WM_UNIT_INDEX" val="1_2"/>
  <p:tag name="KSO_WM_UNIT_ID" val="diagram20201662_2*r_v*1_2"/>
  <p:tag name="KSO_WM_TEMPLATE_CATEGORY" val="diagram"/>
  <p:tag name="KSO_WM_TEMPLATE_INDEX" val="20201662"/>
  <p:tag name="KSO_WM_UNIT_LAYERLEVEL" val="1_1"/>
  <p:tag name="KSO_WM_TAG_VERSION" val="1.0"/>
  <p:tag name="KSO_WM_BEAUTIFY_FLAG" val="#wm#"/>
  <p:tag name="KSO_WM_UNIT_PRESET_TEXT" val="单击此处添加文本具体内容，简明扼要的阐述您的观点。"/>
  <p:tag name="KSO_WM_UNIT_VALUE" val="46"/>
  <p:tag name="KSO_WM_UNIT_NOCLEAR" val="0"/>
  <p:tag name="KSO_WM_UNIT_DIAGRAM_ISNUMVISUAL" val="0"/>
  <p:tag name="KSO_WM_UNIT_DIAGRAM_ISREFERUNIT" val="0"/>
  <p:tag name="KSO_WM_UNIT_DIAGRAM_CONTRAST_TITLE_CNT" val="2"/>
  <p:tag name="KSO_WM_UNIT_DIAGRAM_DIMENSION_TITLE_CNT" val="2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v"/>
  <p:tag name="KSO_WM_UNIT_INDEX" val="1_2"/>
  <p:tag name="KSO_WM_UNIT_ID" val="diagram20201662_2*r_v*1_2"/>
  <p:tag name="KSO_WM_TEMPLATE_CATEGORY" val="diagram"/>
  <p:tag name="KSO_WM_TEMPLATE_INDEX" val="20201662"/>
  <p:tag name="KSO_WM_UNIT_LAYERLEVEL" val="1_1"/>
  <p:tag name="KSO_WM_TAG_VERSION" val="1.0"/>
  <p:tag name="KSO_WM_BEAUTIFY_FLAG" val="#wm#"/>
  <p:tag name="KSO_WM_UNIT_PRESET_TEXT" val="单击此处添加文本具体内容，简明扼要的阐述您的观点。"/>
  <p:tag name="KSO_WM_UNIT_VALUE" val="46"/>
  <p:tag name="KSO_WM_UNIT_NOCLEAR" val="0"/>
  <p:tag name="KSO_WM_UNIT_DIAGRAM_ISNUMVISUAL" val="0"/>
  <p:tag name="KSO_WM_UNIT_DIAGRAM_ISREFERUNIT" val="0"/>
  <p:tag name="KSO_WM_UNIT_DIAGRAM_CONTRAST_TITLE_CNT" val="2"/>
  <p:tag name="KSO_WM_UNIT_DIAGRAM_DIMENSION_TITLE_CNT" val="2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55.xml><?xml version="1.0" encoding="utf-8"?>
<p:tagLst xmlns:p="http://schemas.openxmlformats.org/presentationml/2006/main">
  <p:tag name="KSO_WM_SLIDE_ID" val="diagram20201662_2"/>
  <p:tag name="KSO_WM_SLIDE_ITEM_CNT" val="4"/>
  <p:tag name="KSO_WM_SLIDE_INDEX" val="2"/>
  <p:tag name="KSO_WM_TAG_VERSION" val="1.0"/>
  <p:tag name="KSO_WM_BEAUTIFY_FLAG" val="#wm#"/>
  <p:tag name="KSO_WM_TEMPLATE_CATEGORY" val="diagram"/>
  <p:tag name="KSO_WM_TEMPLATE_INDEX" val="20201662"/>
  <p:tag name="KSO_WM_DIAGRAM_GROUP_CODE" val="r1-1"/>
  <p:tag name="KSO_WM_SLIDE_DIAGTYPE" val="r"/>
  <p:tag name="KSO_WM_SLIDE_LAYOUT" val="r"/>
  <p:tag name="KSO_WM_SLIDE_LAYOUT_CNT" val="1"/>
  <p:tag name="KSO_WM_SLIDE_TYPE" val="text"/>
  <p:tag name="KSO_WM_SLIDE_SUBTYPE" val="diag"/>
  <p:tag name="KSO_WM_SLIDE_SIZE" val="963.647*553.953"/>
  <p:tag name="KSO_WM_SLIDE_POSITION" val="-2.69614*-2.92992"/>
  <p:tag name="KSO_WM_TEMPLATE_SUBCATEGORY" val="0"/>
</p:tagLst>
</file>

<file path=ppt/tags/tag56.xml><?xml version="1.0" encoding="utf-8"?>
<p:tagLst xmlns:p="http://schemas.openxmlformats.org/presentationml/2006/main">
  <p:tag name="KSO_WM_BEAUTIFY_FLAG" val="#wm#"/>
  <p:tag name="KSO_WM_TEMPLATE_CATEGORY" val="diagram"/>
  <p:tag name="KSO_WM_TEMPLATE_INDEX" val="20201662"/>
</p:tagLst>
</file>

<file path=ppt/tags/tag57.xml><?xml version="1.0" encoding="utf-8"?>
<p:tagLst xmlns:p="http://schemas.openxmlformats.org/presentationml/2006/main">
  <p:tag name="KSO_WM_UNIT_DIAGRAM_MODELTYPE" val="dynamicNum"/>
  <p:tag name="KSO_WM_BEAUTIFY_FLAG" val="#wm#"/>
  <p:tag name="KSO_WM_UNIT_TYPE" val="ζ_h_f"/>
  <p:tag name="KSO_WM_UNIT_DYNAMIC_NUM_END" val="1"/>
  <p:tag name="KSO_WM_UNIT_INDEX" val="1633854415073_1_1"/>
</p:tagLst>
</file>

<file path=ppt/tags/tag58.xml><?xml version="1.0" encoding="utf-8"?>
<p:tagLst xmlns:p="http://schemas.openxmlformats.org/presentationml/2006/main">
  <p:tag name="KSO_WM_UNIT_DIAGRAM_MODELTYPE" val="dynamicNum"/>
  <p:tag name="KSO_WM_BEAUTIFY_FLAG" val="#wm#"/>
  <p:tag name="KSO_WM_UNIT_TYPE" val="ζ_h_f"/>
  <p:tag name="KSO_WM_UNIT_DYNAMIC_NUM_END" val="1"/>
  <p:tag name="KSO_WM_UNIT_INDEX" val="1633856409309_1_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5"/>
  <p:tag name="KSO_WM_UNIT_ID" val="diagram20201662_2*r_i*1_5"/>
  <p:tag name="KSO_WM_TEMPLATE_CATEGORY" val="diagram"/>
  <p:tag name="KSO_WM_TEMPLATE_INDEX" val="20201662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DIAGRAM_CONTRAST_TITLE_CNT" val="2"/>
  <p:tag name="KSO_WM_UNIT_DIAGRAM_DIMENSION_TITLE_CNT" val="2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6"/>
  <p:tag name="KSO_WM_UNIT_ID" val="diagram20201662_2*r_i*1_6"/>
  <p:tag name="KSO_WM_TEMPLATE_CATEGORY" val="diagram"/>
  <p:tag name="KSO_WM_TEMPLATE_INDEX" val="20201662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DIAGRAM_CONTRAST_TITLE_CNT" val="2"/>
  <p:tag name="KSO_WM_UNIT_DIAGRAM_DIMENSION_TITLE_CNT" val="2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7"/>
  <p:tag name="KSO_WM_UNIT_ID" val="diagram20201662_2*r_i*1_7"/>
  <p:tag name="KSO_WM_TEMPLATE_CATEGORY" val="diagram"/>
  <p:tag name="KSO_WM_TEMPLATE_INDEX" val="20201662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DIAGRAM_CONTRAST_TITLE_CNT" val="2"/>
  <p:tag name="KSO_WM_UNIT_DIAGRAM_DIMENSION_TITLE_CNT" val="2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DIAGRAM_GROUP_CODE" val="r1-1"/>
  <p:tag name="KSO_WM_UNIT_TYPE" val="r_i"/>
  <p:tag name="KSO_WM_UNIT_INDEX" val="1_8"/>
  <p:tag name="KSO_WM_UNIT_ID" val="diagram20201662_2*r_i*1_8"/>
  <p:tag name="KSO_WM_TEMPLATE_CATEGORY" val="diagram"/>
  <p:tag name="KSO_WM_TEMPLATE_INDEX" val="20201662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DIAGRAM_CONTRAST_TITLE_CNT" val="2"/>
  <p:tag name="KSO_WM_UNIT_DIAGRAM_DIMENSION_TITLE_CNT" val="2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1605</Words>
  <Application>WPS 演示</Application>
  <PresentationFormat>宽屏</PresentationFormat>
  <Paragraphs>123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35" baseType="lpstr">
      <vt:lpstr>Arial</vt:lpstr>
      <vt:lpstr>宋体</vt:lpstr>
      <vt:lpstr>Wingdings</vt:lpstr>
      <vt:lpstr>Sweetie</vt:lpstr>
      <vt:lpstr>文悦古典明朝体 (非商业使用) W5</vt:lpstr>
      <vt:lpstr>楷体</vt:lpstr>
      <vt:lpstr>微软雅黑</vt:lpstr>
      <vt:lpstr>汉仪合龙行书繁</vt:lpstr>
      <vt:lpstr>Gill Sans</vt:lpstr>
      <vt:lpstr>Jetter</vt:lpstr>
      <vt:lpstr>YESorNO</vt:lpstr>
      <vt:lpstr>方正苏新诗柳楷简体</vt:lpstr>
      <vt:lpstr>Gill Sans</vt:lpstr>
      <vt:lpstr>Comic Sans MS</vt:lpstr>
      <vt:lpstr>MV Boli</vt:lpstr>
      <vt:lpstr>标准行书简繁</vt:lpstr>
      <vt:lpstr>Sunshine</vt:lpstr>
      <vt:lpstr>华文行楷</vt:lpstr>
      <vt:lpstr>Calibri</vt:lpstr>
      <vt:lpstr>Arial Unicode MS</vt:lpstr>
      <vt:lpstr>Segoe Print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刘丹</dc:creator>
  <cp:lastModifiedBy>sl</cp:lastModifiedBy>
  <cp:revision>35</cp:revision>
  <dcterms:created xsi:type="dcterms:W3CDTF">2019-05-16T03:45:00Z</dcterms:created>
  <dcterms:modified xsi:type="dcterms:W3CDTF">2021-11-02T14:20:36Z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